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80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FB6DA-F324-E94C-B442-998DD8DCFFC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5CDE1-68CA-6640-9D5A-D584558CB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7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F00C-27F3-464D-81A7-1FC7F029CC17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C880-CF25-6D49-BE06-EE68FCCE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67328"/>
            <a:ext cx="9144000" cy="2013624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 </a:t>
            </a:r>
          </a:p>
          <a:p>
            <a:r>
              <a:rPr lang="en-US" sz="9600" b="1" dirty="0"/>
              <a:t>“The Battleship Game”</a:t>
            </a:r>
          </a:p>
          <a:p>
            <a:r>
              <a:rPr lang="en-US" sz="9600" dirty="0"/>
              <a:t> </a:t>
            </a:r>
          </a:p>
          <a:p>
            <a:r>
              <a:rPr lang="en-US" sz="9600" dirty="0"/>
              <a:t>Rick </a:t>
            </a:r>
            <a:r>
              <a:rPr lang="en-US" sz="9600" dirty="0" err="1"/>
              <a:t>Luttmann</a:t>
            </a:r>
            <a:r>
              <a:rPr lang="en-US" sz="9600" dirty="0"/>
              <a:t>, PhD</a:t>
            </a:r>
          </a:p>
          <a:p>
            <a:r>
              <a:rPr lang="en-US" sz="9600" dirty="0"/>
              <a:t>Professor Emeritus of Mathematics</a:t>
            </a:r>
          </a:p>
          <a:p>
            <a:r>
              <a:rPr lang="en-US" sz="9600" dirty="0"/>
              <a:t>Sonoma State </a:t>
            </a:r>
            <a:r>
              <a:rPr lang="en-US" sz="9600" dirty="0" smtClean="0"/>
              <a:t>University</a:t>
            </a:r>
          </a:p>
          <a:p>
            <a:endParaRPr lang="en-US" sz="9600" dirty="0"/>
          </a:p>
          <a:p>
            <a:endParaRPr lang="en-US" sz="9600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California Mathematics Council, Community Colleges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21st Annual Recreational Mathematics Conference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April 21 – April 22, 2017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Lake Tahoe Community College, South Lake Tahoe, CA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94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789931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0"/>
            <a:ext cx="840122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5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200" y="0"/>
            <a:ext cx="619503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745262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0"/>
            <a:ext cx="92566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0"/>
            <a:ext cx="8332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0"/>
            <a:ext cx="92566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0"/>
            <a:ext cx="83713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0"/>
            <a:ext cx="631294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5933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80" y="0"/>
            <a:ext cx="951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0"/>
            <a:ext cx="83713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0"/>
            <a:ext cx="92566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0"/>
            <a:ext cx="92566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0"/>
            <a:ext cx="96123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80" y="0"/>
            <a:ext cx="951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80" y="0"/>
            <a:ext cx="951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180" y="0"/>
            <a:ext cx="951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0"/>
            <a:ext cx="951764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789931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0"/>
            <a:ext cx="825474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0"/>
            <a:ext cx="825474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</Words>
  <Application>Microsoft Macintosh PowerPoint</Application>
  <PresentationFormat>Widescreen</PresentationFormat>
  <Paragraphs>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Arial</vt:lpstr>
      <vt:lpstr>Office Theme</vt:lpstr>
      <vt:lpstr>California Mathematics Council, Community Colleges   21st Annual Recreational Mathematics Conference   April 21 – April 22, 2017   Lake Tahoe Community College, South Lake Tahoe, 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Mathematics Council, Community Colleges   21st Annual Recreational Mathematics Conference   April 21 – April 22, 2017 Lake Tahoe Community College, South Lake Tahoe, CA</dc:title>
  <dc:creator>Microsoft Office User</dc:creator>
  <cp:lastModifiedBy>Microsoft Office User</cp:lastModifiedBy>
  <cp:revision>10</cp:revision>
  <cp:lastPrinted>2017-04-19T21:29:37Z</cp:lastPrinted>
  <dcterms:created xsi:type="dcterms:W3CDTF">2017-04-19T19:42:20Z</dcterms:created>
  <dcterms:modified xsi:type="dcterms:W3CDTF">2017-04-19T21:45:46Z</dcterms:modified>
</cp:coreProperties>
</file>