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"/>
  </p:notesMasterIdLst>
  <p:sldIdLst>
    <p:sldId id="313" r:id="rId2"/>
    <p:sldId id="312" r:id="rId3"/>
    <p:sldId id="257" r:id="rId4"/>
    <p:sldId id="31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47E68-8F7F-A240-B4D8-7BCDAFF472A1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FD538-45AF-6445-B811-2CD2C2564C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-5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>
              <a:latin typeface="Arial" charset="-5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4C05B3-1D34-E247-AA3F-445D02252DF4}" type="slidenum">
              <a:rPr lang="en-US">
                <a:latin typeface="Arial" charset="-52"/>
              </a:rPr>
              <a:pPr/>
              <a:t>3</a:t>
            </a:fld>
            <a:endParaRPr lang="en-US" dirty="0">
              <a:latin typeface="Arial" charset="-52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-5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F0EA6E-72A5-3642-9A99-258DD0D10A7F}" type="slidenum">
              <a:rPr lang="en-US"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pPr/>
              <a:t>4</a:t>
            </a:fld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98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8098A-B484-454D-8A3D-6D2563F3B480}" type="datetimeFigureOut">
              <a:rPr lang="en-US" smtClean="0"/>
              <a:pPr/>
              <a:t>3/16/17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C389-8DC2-2443-BB0A-EB33EEF935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G_4900.JPG"/>
          <p:cNvPicPr>
            <a:picLocks noChangeAspect="1" noChangeArrowheads="1"/>
          </p:cNvPicPr>
          <p:nvPr/>
        </p:nvPicPr>
        <p:blipFill>
          <a:blip r:embed="rId4"/>
          <a:srcRect l="5882" t="12157" r="4706" b="9150"/>
          <a:stretch>
            <a:fillRect/>
          </a:stretch>
        </p:blipFill>
        <p:spPr bwMode="auto">
          <a:xfrm>
            <a:off x="715304" y="2237110"/>
            <a:ext cx="781138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C00000"/>
                </a:solidFill>
                <a:latin typeface="Century Gothic" pitchFamily="-1" charset="0"/>
              </a:rPr>
              <a:t>Spherical Buried </a:t>
            </a: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Treasure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::::Zometool 3D coordinate system.pdf"/>
          <p:cNvPicPr>
            <a:picLocks noChangeAspect="1" noChangeArrowheads="1"/>
          </p:cNvPicPr>
          <p:nvPr/>
        </p:nvPicPr>
        <p:blipFill>
          <a:blip r:embed="rId3"/>
          <a:srcRect l="9517" t="14326" r="8182" b="22649"/>
          <a:stretch>
            <a:fillRect/>
          </a:stretch>
        </p:blipFill>
        <p:spPr bwMode="auto">
          <a:xfrm rot="5400000">
            <a:off x="6177221" y="4236016"/>
            <a:ext cx="2420420" cy="235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::::cardboard 3D coordinate system.pdf"/>
          <p:cNvPicPr>
            <a:picLocks noChangeAspect="1" noChangeArrowheads="1"/>
          </p:cNvPicPr>
          <p:nvPr/>
        </p:nvPicPr>
        <p:blipFill>
          <a:blip r:embed="rId4"/>
          <a:srcRect l="17984" t="15323" r="6900" b="12231"/>
          <a:stretch>
            <a:fillRect/>
          </a:stretch>
        </p:blipFill>
        <p:spPr bwMode="auto">
          <a:xfrm rot="5400000">
            <a:off x="6463105" y="1966599"/>
            <a:ext cx="2171493" cy="2689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HiR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:Buried Treasure game sheets:BTGS:BTGS.28.3D.PDF"/>
          <p:cNvPicPr>
            <a:picLocks noChangeAspect="1" noChangeArrowheads="1"/>
          </p:cNvPicPr>
          <p:nvPr/>
        </p:nvPicPr>
        <p:blipFill>
          <a:blip r:embed="rId6"/>
          <a:srcRect l="52224" t="12346" r="7471" b="25476"/>
          <a:stretch>
            <a:fillRect/>
          </a:stretch>
        </p:blipFill>
        <p:spPr bwMode="auto">
          <a:xfrm>
            <a:off x="4102669" y="2046875"/>
            <a:ext cx="1701800" cy="467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 descr=":Buried Treasure game sheets:BTGS:BTGS.28.3D.PDF"/>
          <p:cNvPicPr>
            <a:picLocks noChangeAspect="1" noChangeArrowheads="1"/>
          </p:cNvPicPr>
          <p:nvPr/>
        </p:nvPicPr>
        <p:blipFill>
          <a:blip r:embed="rId6"/>
          <a:srcRect l="5301" t="15175" r="47175" b="33141"/>
          <a:stretch>
            <a:fillRect/>
          </a:stretch>
        </p:blipFill>
        <p:spPr bwMode="auto">
          <a:xfrm>
            <a:off x="1687557" y="2046875"/>
            <a:ext cx="2362200" cy="457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7"/>
          <p:cNvSpPr>
            <a:spLocks noGrp="1" noChangeArrowheads="1"/>
          </p:cNvSpPr>
          <p:nvPr/>
        </p:nvSpPr>
        <p:spPr bwMode="auto">
          <a:xfrm>
            <a:off x="1986956" y="859608"/>
            <a:ext cx="6552928" cy="115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700" dir="8100000" algn="ctr" rotWithShape="0">
              <a:srgbClr val="FFFFFF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C00000"/>
                </a:solidFill>
                <a:latin typeface="Century Gothic" pitchFamily="-1" charset="0"/>
              </a:rPr>
              <a:t>3D Buried </a:t>
            </a: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Treasure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9913" y="2566895"/>
            <a:ext cx="5632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984807"/>
                </a:solidFill>
                <a:latin typeface="Apple Chancery"/>
                <a:cs typeface="Apple Chancery"/>
              </a:rPr>
              <a:t>Children learn as they play. Most importantly, in play children learn how to learn.</a:t>
            </a:r>
          </a:p>
          <a:p>
            <a:r>
              <a:rPr lang="en-US" dirty="0" smtClean="0"/>
              <a:t>			</a:t>
            </a:r>
            <a:r>
              <a:rPr lang="en-US" sz="2000" dirty="0" smtClean="0">
                <a:latin typeface="Arial"/>
                <a:cs typeface="Arial"/>
              </a:rPr>
              <a:t> - O. Fred Donaldson 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5" name="Picture 5" descr="HiR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61963"/>
            <a:ext cx="1763713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28800" y="1143000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Century Gothic" pitchFamily="-1" charset="0"/>
              </a:rPr>
              <a:t>Pirate </a:t>
            </a:r>
            <a:r>
              <a:rPr lang="en-US" sz="4800" b="1" dirty="0">
                <a:solidFill>
                  <a:srgbClr val="C00000"/>
                </a:solidFill>
                <a:latin typeface="Century Gothic" pitchFamily="-1" charset="0"/>
              </a:rPr>
              <a:t>Geometry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8822" y="990600"/>
            <a:ext cx="3339264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-1" charset="2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ＭＳ Ｐゴシック" pitchFamily="-1" charset="-128"/>
                <a:cs typeface="ＭＳ Ｐゴシック" pitchFamily="-1" charset="-128"/>
              </a:rPr>
              <a:t>  </a:t>
            </a: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ＭＳ Ｐゴシック" pitchFamily="-1" charset="-128"/>
                <a:cs typeface="ＭＳ Ｐゴシック" pitchFamily="-1" charset="-128"/>
              </a:rPr>
              <a:t>Thank you</a:t>
            </a: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18891" y="2009136"/>
            <a:ext cx="7824577" cy="1597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3600" b="1" i="1" dirty="0">
                <a:solidFill>
                  <a:srgbClr val="984807"/>
                </a:solidFill>
                <a:ea typeface="MS Pゴシック" pitchFamily="-92" charset="-128"/>
                <a:cs typeface="MS Pゴシック" pitchFamily="-92" charset="-128"/>
              </a:rPr>
              <a:t>Buried</a:t>
            </a:r>
            <a:r>
              <a:rPr lang="en-US" sz="3600" b="1" i="1" dirty="0" smtClean="0">
                <a:solidFill>
                  <a:srgbClr val="984807"/>
                </a:solidFill>
                <a:ea typeface="MS Pゴシック" pitchFamily="-92" charset="-128"/>
                <a:cs typeface="MS Pゴシック" pitchFamily="-92" charset="-128"/>
              </a:rPr>
              <a:t> treasure puzzles and games can be </a:t>
            </a:r>
            <a:r>
              <a:rPr lang="en-US" sz="3600" b="1" i="1" dirty="0">
                <a:solidFill>
                  <a:srgbClr val="984807"/>
                </a:solidFill>
                <a:ea typeface="MS Pゴシック" pitchFamily="-92" charset="-128"/>
                <a:cs typeface="MS Pゴシック" pitchFamily="-92" charset="-128"/>
              </a:rPr>
              <a:t>found in my</a:t>
            </a:r>
            <a:r>
              <a:rPr lang="en-US" sz="3600" b="1" i="1" dirty="0" smtClean="0">
                <a:solidFill>
                  <a:srgbClr val="984807"/>
                </a:solidFill>
                <a:ea typeface="MS Pゴシック" pitchFamily="-92" charset="-128"/>
                <a:cs typeface="MS Pゴシック" pitchFamily="-92" charset="-128"/>
              </a:rPr>
              <a:t> latest book </a:t>
            </a:r>
            <a:r>
              <a:rPr lang="en-US" sz="3600" b="1" i="1" dirty="0">
                <a:solidFill>
                  <a:srgbClr val="C00000"/>
                </a:solidFill>
                <a:ea typeface="MS Pゴシック" pitchFamily="-92" charset="-128"/>
                <a:cs typeface="MS Pゴシック" pitchFamily="-92" charset="-128"/>
              </a:rPr>
              <a:t>Pirate Math </a:t>
            </a:r>
            <a:r>
              <a:rPr lang="en-US" sz="3600" b="1" i="1" dirty="0">
                <a:solidFill>
                  <a:srgbClr val="984807"/>
                </a:solidFill>
                <a:ea typeface="MS Pゴシック" pitchFamily="-92" charset="-128"/>
                <a:cs typeface="MS Pゴシック" pitchFamily="-92" charset="-128"/>
              </a:rPr>
              <a:t>at </a:t>
            </a:r>
            <a:r>
              <a:rPr lang="en-US" sz="3600" b="1" i="1" dirty="0" smtClean="0">
                <a:solidFill>
                  <a:srgbClr val="98480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ゴシック" pitchFamily="-92" charset="-128"/>
                <a:cs typeface="MS Pゴシック" pitchFamily="-92" charset="-128"/>
              </a:rPr>
              <a:t>www.michaelserra.net.</a:t>
            </a:r>
            <a:r>
              <a:rPr lang="en-US" sz="3600" b="1" i="1" dirty="0" smtClean="0">
                <a:solidFill>
                  <a:srgbClr val="984807"/>
                </a:solidFill>
                <a:ea typeface="MS Pゴシック" pitchFamily="-92" charset="-128"/>
                <a:cs typeface="MS Pゴシック" pitchFamily="-92" charset="-128"/>
              </a:rPr>
              <a:t> </a:t>
            </a:r>
            <a:endParaRPr lang="en-US" sz="3600" b="1" i="1" dirty="0">
              <a:solidFill>
                <a:srgbClr val="984807"/>
              </a:solidFill>
              <a:ea typeface="MS Pゴシック" pitchFamily="-92" charset="-128"/>
              <a:cs typeface="MS Pゴシック" pitchFamily="-9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56</Words>
  <Application>Microsoft Macintosh PowerPoint</Application>
  <PresentationFormat>On-screen Show (4:3)</PresentationFormat>
  <Paragraphs>9</Paragraphs>
  <Slides>4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Serra</dc:creator>
  <cp:lastModifiedBy>Michael Serra</cp:lastModifiedBy>
  <cp:revision>39</cp:revision>
  <dcterms:created xsi:type="dcterms:W3CDTF">2017-03-16T21:49:28Z</dcterms:created>
  <dcterms:modified xsi:type="dcterms:W3CDTF">2017-03-16T21:50:06Z</dcterms:modified>
</cp:coreProperties>
</file>