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3"/>
  </p:notesMasterIdLst>
  <p:sldIdLst>
    <p:sldId id="256" r:id="rId2"/>
    <p:sldId id="319" r:id="rId3"/>
    <p:sldId id="320" r:id="rId4"/>
    <p:sldId id="315" r:id="rId5"/>
    <p:sldId id="318" r:id="rId6"/>
    <p:sldId id="312" r:id="rId7"/>
    <p:sldId id="317" r:id="rId8"/>
    <p:sldId id="316" r:id="rId9"/>
    <p:sldId id="321" r:id="rId10"/>
    <p:sldId id="324" r:id="rId11"/>
    <p:sldId id="304" r:id="rId12"/>
    <p:sldId id="308" r:id="rId13"/>
    <p:sldId id="309" r:id="rId14"/>
    <p:sldId id="310" r:id="rId15"/>
    <p:sldId id="323" r:id="rId16"/>
    <p:sldId id="314" r:id="rId17"/>
    <p:sldId id="272" r:id="rId18"/>
    <p:sldId id="322" r:id="rId19"/>
    <p:sldId id="313" r:id="rId20"/>
    <p:sldId id="271" r:id="rId21"/>
    <p:sldId id="311"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71"/>
    <p:restoredTop sz="94610"/>
  </p:normalViewPr>
  <p:slideViewPr>
    <p:cSldViewPr snapToGrid="0" snapToObjects="1">
      <p:cViewPr varScale="1">
        <p:scale>
          <a:sx n="69" d="100"/>
          <a:sy n="69" d="100"/>
        </p:scale>
        <p:origin x="79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7097E0-801E-744A-8175-FA19DB51F890}" type="datetimeFigureOut">
              <a:rPr lang="en-US" smtClean="0"/>
              <a:t>12/8/2017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C30568-8513-8240-B838-EF6D2CD343DD}" type="slidenum">
              <a:rPr lang="en-US" smtClean="0"/>
              <a:t>‹#›</a:t>
            </a:fld>
            <a:endParaRPr lang="en-US"/>
          </a:p>
        </p:txBody>
      </p:sp>
    </p:spTree>
    <p:extLst>
      <p:ext uri="{BB962C8B-B14F-4D97-AF65-F5344CB8AC3E}">
        <p14:creationId xmlns:p14="http://schemas.microsoft.com/office/powerpoint/2010/main" val="7096613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5018">
              <a:defRPr sz="1200">
                <a:solidFill>
                  <a:schemeClr val="tx1"/>
                </a:solidFill>
                <a:latin typeface="Times New Roman" charset="0"/>
                <a:ea typeface="ＭＳ Ｐゴシック" charset="0"/>
                <a:cs typeface="ＭＳ Ｐゴシック" charset="0"/>
              </a:defRPr>
            </a:lvl1pPr>
            <a:lvl2pPr marL="730766" indent="-281064" defTabSz="915018">
              <a:defRPr sz="1200">
                <a:solidFill>
                  <a:schemeClr val="tx1"/>
                </a:solidFill>
                <a:latin typeface="Times New Roman" charset="0"/>
                <a:ea typeface="ＭＳ Ｐゴシック" charset="0"/>
              </a:defRPr>
            </a:lvl2pPr>
            <a:lvl3pPr marL="1124255" indent="-224851" defTabSz="915018">
              <a:defRPr sz="1200">
                <a:solidFill>
                  <a:schemeClr val="tx1"/>
                </a:solidFill>
                <a:latin typeface="Times New Roman" charset="0"/>
                <a:ea typeface="ＭＳ Ｐゴシック" charset="0"/>
              </a:defRPr>
            </a:lvl3pPr>
            <a:lvl4pPr marL="1573957" indent="-224851" defTabSz="915018">
              <a:defRPr sz="1200">
                <a:solidFill>
                  <a:schemeClr val="tx1"/>
                </a:solidFill>
                <a:latin typeface="Times New Roman" charset="0"/>
                <a:ea typeface="ＭＳ Ｐゴシック" charset="0"/>
              </a:defRPr>
            </a:lvl4pPr>
            <a:lvl5pPr marL="2023659" indent="-224851" defTabSz="915018">
              <a:defRPr sz="1200">
                <a:solidFill>
                  <a:schemeClr val="tx1"/>
                </a:solidFill>
                <a:latin typeface="Times New Roman" charset="0"/>
                <a:ea typeface="ＭＳ Ｐゴシック" charset="0"/>
              </a:defRPr>
            </a:lvl5pPr>
            <a:lvl6pPr marL="2473361" indent="-224851" defTabSz="915018" eaLnBrk="0" fontAlgn="base" hangingPunct="0">
              <a:spcBef>
                <a:spcPct val="30000"/>
              </a:spcBef>
              <a:spcAft>
                <a:spcPct val="0"/>
              </a:spcAft>
              <a:defRPr sz="1200">
                <a:solidFill>
                  <a:schemeClr val="tx1"/>
                </a:solidFill>
                <a:latin typeface="Times New Roman" charset="0"/>
                <a:ea typeface="ＭＳ Ｐゴシック" charset="0"/>
              </a:defRPr>
            </a:lvl6pPr>
            <a:lvl7pPr marL="2923062" indent="-224851" defTabSz="915018" eaLnBrk="0" fontAlgn="base" hangingPunct="0">
              <a:spcBef>
                <a:spcPct val="30000"/>
              </a:spcBef>
              <a:spcAft>
                <a:spcPct val="0"/>
              </a:spcAft>
              <a:defRPr sz="1200">
                <a:solidFill>
                  <a:schemeClr val="tx1"/>
                </a:solidFill>
                <a:latin typeface="Times New Roman" charset="0"/>
                <a:ea typeface="ＭＳ Ｐゴシック" charset="0"/>
              </a:defRPr>
            </a:lvl7pPr>
            <a:lvl8pPr marL="3372764" indent="-224851" defTabSz="915018" eaLnBrk="0" fontAlgn="base" hangingPunct="0">
              <a:spcBef>
                <a:spcPct val="30000"/>
              </a:spcBef>
              <a:spcAft>
                <a:spcPct val="0"/>
              </a:spcAft>
              <a:defRPr sz="1200">
                <a:solidFill>
                  <a:schemeClr val="tx1"/>
                </a:solidFill>
                <a:latin typeface="Times New Roman" charset="0"/>
                <a:ea typeface="ＭＳ Ｐゴシック" charset="0"/>
              </a:defRPr>
            </a:lvl8pPr>
            <a:lvl9pPr marL="3822466" indent="-224851" defTabSz="915018" eaLnBrk="0" fontAlgn="base" hangingPunct="0">
              <a:spcBef>
                <a:spcPct val="30000"/>
              </a:spcBef>
              <a:spcAft>
                <a:spcPct val="0"/>
              </a:spcAft>
              <a:defRPr sz="1200">
                <a:solidFill>
                  <a:schemeClr val="tx1"/>
                </a:solidFill>
                <a:latin typeface="Times New Roman" charset="0"/>
                <a:ea typeface="ＭＳ Ｐゴシック" charset="0"/>
              </a:defRPr>
            </a:lvl9pPr>
          </a:lstStyle>
          <a:p>
            <a:fld id="{09919E75-648F-A54A-8663-2A5BC34DD2AD}" type="slidenum">
              <a:rPr lang="en-US">
                <a:solidFill>
                  <a:schemeClr val="bg1"/>
                </a:solidFill>
              </a:rPr>
              <a:pPr/>
              <a:t>2</a:t>
            </a:fld>
            <a:endParaRPr lang="en-US">
              <a:solidFill>
                <a:schemeClr val="bg1"/>
              </a:solidFil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xfrm>
            <a:off x="914920" y="4343713"/>
            <a:ext cx="3589539" cy="739589"/>
          </a:xfrm>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37061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5018">
              <a:defRPr sz="1200">
                <a:solidFill>
                  <a:schemeClr val="tx1"/>
                </a:solidFill>
                <a:latin typeface="Times New Roman" charset="0"/>
                <a:ea typeface="ＭＳ Ｐゴシック" charset="0"/>
                <a:cs typeface="ＭＳ Ｐゴシック" charset="0"/>
              </a:defRPr>
            </a:lvl1pPr>
            <a:lvl2pPr marL="730766" indent="-281064" defTabSz="915018">
              <a:defRPr sz="1200">
                <a:solidFill>
                  <a:schemeClr val="tx1"/>
                </a:solidFill>
                <a:latin typeface="Times New Roman" charset="0"/>
                <a:ea typeface="ＭＳ Ｐゴシック" charset="0"/>
              </a:defRPr>
            </a:lvl2pPr>
            <a:lvl3pPr marL="1124255" indent="-224851" defTabSz="915018">
              <a:defRPr sz="1200">
                <a:solidFill>
                  <a:schemeClr val="tx1"/>
                </a:solidFill>
                <a:latin typeface="Times New Roman" charset="0"/>
                <a:ea typeface="ＭＳ Ｐゴシック" charset="0"/>
              </a:defRPr>
            </a:lvl3pPr>
            <a:lvl4pPr marL="1573957" indent="-224851" defTabSz="915018">
              <a:defRPr sz="1200">
                <a:solidFill>
                  <a:schemeClr val="tx1"/>
                </a:solidFill>
                <a:latin typeface="Times New Roman" charset="0"/>
                <a:ea typeface="ＭＳ Ｐゴシック" charset="0"/>
              </a:defRPr>
            </a:lvl4pPr>
            <a:lvl5pPr marL="2023659" indent="-224851" defTabSz="915018">
              <a:defRPr sz="1200">
                <a:solidFill>
                  <a:schemeClr val="tx1"/>
                </a:solidFill>
                <a:latin typeface="Times New Roman" charset="0"/>
                <a:ea typeface="ＭＳ Ｐゴシック" charset="0"/>
              </a:defRPr>
            </a:lvl5pPr>
            <a:lvl6pPr marL="2473361" indent="-224851" defTabSz="915018" eaLnBrk="0" fontAlgn="base" hangingPunct="0">
              <a:spcBef>
                <a:spcPct val="30000"/>
              </a:spcBef>
              <a:spcAft>
                <a:spcPct val="0"/>
              </a:spcAft>
              <a:defRPr sz="1200">
                <a:solidFill>
                  <a:schemeClr val="tx1"/>
                </a:solidFill>
                <a:latin typeface="Times New Roman" charset="0"/>
                <a:ea typeface="ＭＳ Ｐゴシック" charset="0"/>
              </a:defRPr>
            </a:lvl6pPr>
            <a:lvl7pPr marL="2923062" indent="-224851" defTabSz="915018" eaLnBrk="0" fontAlgn="base" hangingPunct="0">
              <a:spcBef>
                <a:spcPct val="30000"/>
              </a:spcBef>
              <a:spcAft>
                <a:spcPct val="0"/>
              </a:spcAft>
              <a:defRPr sz="1200">
                <a:solidFill>
                  <a:schemeClr val="tx1"/>
                </a:solidFill>
                <a:latin typeface="Times New Roman" charset="0"/>
                <a:ea typeface="ＭＳ Ｐゴシック" charset="0"/>
              </a:defRPr>
            </a:lvl7pPr>
            <a:lvl8pPr marL="3372764" indent="-224851" defTabSz="915018" eaLnBrk="0" fontAlgn="base" hangingPunct="0">
              <a:spcBef>
                <a:spcPct val="30000"/>
              </a:spcBef>
              <a:spcAft>
                <a:spcPct val="0"/>
              </a:spcAft>
              <a:defRPr sz="1200">
                <a:solidFill>
                  <a:schemeClr val="tx1"/>
                </a:solidFill>
                <a:latin typeface="Times New Roman" charset="0"/>
                <a:ea typeface="ＭＳ Ｐゴシック" charset="0"/>
              </a:defRPr>
            </a:lvl8pPr>
            <a:lvl9pPr marL="3822466" indent="-224851" defTabSz="915018" eaLnBrk="0" fontAlgn="base" hangingPunct="0">
              <a:spcBef>
                <a:spcPct val="30000"/>
              </a:spcBef>
              <a:spcAft>
                <a:spcPct val="0"/>
              </a:spcAft>
              <a:defRPr sz="1200">
                <a:solidFill>
                  <a:schemeClr val="tx1"/>
                </a:solidFill>
                <a:latin typeface="Times New Roman" charset="0"/>
                <a:ea typeface="ＭＳ Ｐゴシック" charset="0"/>
              </a:defRPr>
            </a:lvl9pPr>
          </a:lstStyle>
          <a:p>
            <a:fld id="{09919E75-648F-A54A-8663-2A5BC34DD2AD}" type="slidenum">
              <a:rPr lang="en-US">
                <a:solidFill>
                  <a:schemeClr val="bg1"/>
                </a:solidFill>
              </a:rPr>
              <a:pPr/>
              <a:t>12</a:t>
            </a:fld>
            <a:endParaRPr lang="en-US">
              <a:solidFill>
                <a:schemeClr val="bg1"/>
              </a:solidFil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xfrm>
            <a:off x="914920" y="4343713"/>
            <a:ext cx="3589539" cy="739589"/>
          </a:xfrm>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09998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5018">
              <a:defRPr sz="1200">
                <a:solidFill>
                  <a:schemeClr val="tx1"/>
                </a:solidFill>
                <a:latin typeface="Times New Roman" charset="0"/>
                <a:ea typeface="ＭＳ Ｐゴシック" charset="0"/>
                <a:cs typeface="ＭＳ Ｐゴシック" charset="0"/>
              </a:defRPr>
            </a:lvl1pPr>
            <a:lvl2pPr marL="730766" indent="-281064" defTabSz="915018">
              <a:defRPr sz="1200">
                <a:solidFill>
                  <a:schemeClr val="tx1"/>
                </a:solidFill>
                <a:latin typeface="Times New Roman" charset="0"/>
                <a:ea typeface="ＭＳ Ｐゴシック" charset="0"/>
              </a:defRPr>
            </a:lvl2pPr>
            <a:lvl3pPr marL="1124255" indent="-224851" defTabSz="915018">
              <a:defRPr sz="1200">
                <a:solidFill>
                  <a:schemeClr val="tx1"/>
                </a:solidFill>
                <a:latin typeface="Times New Roman" charset="0"/>
                <a:ea typeface="ＭＳ Ｐゴシック" charset="0"/>
              </a:defRPr>
            </a:lvl3pPr>
            <a:lvl4pPr marL="1573957" indent="-224851" defTabSz="915018">
              <a:defRPr sz="1200">
                <a:solidFill>
                  <a:schemeClr val="tx1"/>
                </a:solidFill>
                <a:latin typeface="Times New Roman" charset="0"/>
                <a:ea typeface="ＭＳ Ｐゴシック" charset="0"/>
              </a:defRPr>
            </a:lvl4pPr>
            <a:lvl5pPr marL="2023659" indent="-224851" defTabSz="915018">
              <a:defRPr sz="1200">
                <a:solidFill>
                  <a:schemeClr val="tx1"/>
                </a:solidFill>
                <a:latin typeface="Times New Roman" charset="0"/>
                <a:ea typeface="ＭＳ Ｐゴシック" charset="0"/>
              </a:defRPr>
            </a:lvl5pPr>
            <a:lvl6pPr marL="2473361" indent="-224851" defTabSz="915018" eaLnBrk="0" fontAlgn="base" hangingPunct="0">
              <a:spcBef>
                <a:spcPct val="30000"/>
              </a:spcBef>
              <a:spcAft>
                <a:spcPct val="0"/>
              </a:spcAft>
              <a:defRPr sz="1200">
                <a:solidFill>
                  <a:schemeClr val="tx1"/>
                </a:solidFill>
                <a:latin typeface="Times New Roman" charset="0"/>
                <a:ea typeface="ＭＳ Ｐゴシック" charset="0"/>
              </a:defRPr>
            </a:lvl6pPr>
            <a:lvl7pPr marL="2923062" indent="-224851" defTabSz="915018" eaLnBrk="0" fontAlgn="base" hangingPunct="0">
              <a:spcBef>
                <a:spcPct val="30000"/>
              </a:spcBef>
              <a:spcAft>
                <a:spcPct val="0"/>
              </a:spcAft>
              <a:defRPr sz="1200">
                <a:solidFill>
                  <a:schemeClr val="tx1"/>
                </a:solidFill>
                <a:latin typeface="Times New Roman" charset="0"/>
                <a:ea typeface="ＭＳ Ｐゴシック" charset="0"/>
              </a:defRPr>
            </a:lvl7pPr>
            <a:lvl8pPr marL="3372764" indent="-224851" defTabSz="915018" eaLnBrk="0" fontAlgn="base" hangingPunct="0">
              <a:spcBef>
                <a:spcPct val="30000"/>
              </a:spcBef>
              <a:spcAft>
                <a:spcPct val="0"/>
              </a:spcAft>
              <a:defRPr sz="1200">
                <a:solidFill>
                  <a:schemeClr val="tx1"/>
                </a:solidFill>
                <a:latin typeface="Times New Roman" charset="0"/>
                <a:ea typeface="ＭＳ Ｐゴシック" charset="0"/>
              </a:defRPr>
            </a:lvl8pPr>
            <a:lvl9pPr marL="3822466" indent="-224851" defTabSz="915018" eaLnBrk="0" fontAlgn="base" hangingPunct="0">
              <a:spcBef>
                <a:spcPct val="30000"/>
              </a:spcBef>
              <a:spcAft>
                <a:spcPct val="0"/>
              </a:spcAft>
              <a:defRPr sz="1200">
                <a:solidFill>
                  <a:schemeClr val="tx1"/>
                </a:solidFill>
                <a:latin typeface="Times New Roman" charset="0"/>
                <a:ea typeface="ＭＳ Ｐゴシック" charset="0"/>
              </a:defRPr>
            </a:lvl9pPr>
          </a:lstStyle>
          <a:p>
            <a:fld id="{09919E75-648F-A54A-8663-2A5BC34DD2AD}" type="slidenum">
              <a:rPr lang="en-US">
                <a:solidFill>
                  <a:schemeClr val="bg1"/>
                </a:solidFill>
              </a:rPr>
              <a:pPr/>
              <a:t>13</a:t>
            </a:fld>
            <a:endParaRPr lang="en-US">
              <a:solidFill>
                <a:schemeClr val="bg1"/>
              </a:solidFil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xfrm>
            <a:off x="914920" y="4343713"/>
            <a:ext cx="3589539" cy="739589"/>
          </a:xfrm>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699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5018">
              <a:defRPr sz="1200">
                <a:solidFill>
                  <a:schemeClr val="tx1"/>
                </a:solidFill>
                <a:latin typeface="Times New Roman" charset="0"/>
                <a:ea typeface="ＭＳ Ｐゴシック" charset="0"/>
                <a:cs typeface="ＭＳ Ｐゴシック" charset="0"/>
              </a:defRPr>
            </a:lvl1pPr>
            <a:lvl2pPr marL="730766" indent="-281064" defTabSz="915018">
              <a:defRPr sz="1200">
                <a:solidFill>
                  <a:schemeClr val="tx1"/>
                </a:solidFill>
                <a:latin typeface="Times New Roman" charset="0"/>
                <a:ea typeface="ＭＳ Ｐゴシック" charset="0"/>
              </a:defRPr>
            </a:lvl2pPr>
            <a:lvl3pPr marL="1124255" indent="-224851" defTabSz="915018">
              <a:defRPr sz="1200">
                <a:solidFill>
                  <a:schemeClr val="tx1"/>
                </a:solidFill>
                <a:latin typeface="Times New Roman" charset="0"/>
                <a:ea typeface="ＭＳ Ｐゴシック" charset="0"/>
              </a:defRPr>
            </a:lvl3pPr>
            <a:lvl4pPr marL="1573957" indent="-224851" defTabSz="915018">
              <a:defRPr sz="1200">
                <a:solidFill>
                  <a:schemeClr val="tx1"/>
                </a:solidFill>
                <a:latin typeface="Times New Roman" charset="0"/>
                <a:ea typeface="ＭＳ Ｐゴシック" charset="0"/>
              </a:defRPr>
            </a:lvl4pPr>
            <a:lvl5pPr marL="2023659" indent="-224851" defTabSz="915018">
              <a:defRPr sz="1200">
                <a:solidFill>
                  <a:schemeClr val="tx1"/>
                </a:solidFill>
                <a:latin typeface="Times New Roman" charset="0"/>
                <a:ea typeface="ＭＳ Ｐゴシック" charset="0"/>
              </a:defRPr>
            </a:lvl5pPr>
            <a:lvl6pPr marL="2473361" indent="-224851" defTabSz="915018" eaLnBrk="0" fontAlgn="base" hangingPunct="0">
              <a:spcBef>
                <a:spcPct val="30000"/>
              </a:spcBef>
              <a:spcAft>
                <a:spcPct val="0"/>
              </a:spcAft>
              <a:defRPr sz="1200">
                <a:solidFill>
                  <a:schemeClr val="tx1"/>
                </a:solidFill>
                <a:latin typeface="Times New Roman" charset="0"/>
                <a:ea typeface="ＭＳ Ｐゴシック" charset="0"/>
              </a:defRPr>
            </a:lvl6pPr>
            <a:lvl7pPr marL="2923062" indent="-224851" defTabSz="915018" eaLnBrk="0" fontAlgn="base" hangingPunct="0">
              <a:spcBef>
                <a:spcPct val="30000"/>
              </a:spcBef>
              <a:spcAft>
                <a:spcPct val="0"/>
              </a:spcAft>
              <a:defRPr sz="1200">
                <a:solidFill>
                  <a:schemeClr val="tx1"/>
                </a:solidFill>
                <a:latin typeface="Times New Roman" charset="0"/>
                <a:ea typeface="ＭＳ Ｐゴシック" charset="0"/>
              </a:defRPr>
            </a:lvl7pPr>
            <a:lvl8pPr marL="3372764" indent="-224851" defTabSz="915018" eaLnBrk="0" fontAlgn="base" hangingPunct="0">
              <a:spcBef>
                <a:spcPct val="30000"/>
              </a:spcBef>
              <a:spcAft>
                <a:spcPct val="0"/>
              </a:spcAft>
              <a:defRPr sz="1200">
                <a:solidFill>
                  <a:schemeClr val="tx1"/>
                </a:solidFill>
                <a:latin typeface="Times New Roman" charset="0"/>
                <a:ea typeface="ＭＳ Ｐゴシック" charset="0"/>
              </a:defRPr>
            </a:lvl8pPr>
            <a:lvl9pPr marL="3822466" indent="-224851" defTabSz="915018" eaLnBrk="0" fontAlgn="base" hangingPunct="0">
              <a:spcBef>
                <a:spcPct val="30000"/>
              </a:spcBef>
              <a:spcAft>
                <a:spcPct val="0"/>
              </a:spcAft>
              <a:defRPr sz="1200">
                <a:solidFill>
                  <a:schemeClr val="tx1"/>
                </a:solidFill>
                <a:latin typeface="Times New Roman" charset="0"/>
                <a:ea typeface="ＭＳ Ｐゴシック" charset="0"/>
              </a:defRPr>
            </a:lvl9pPr>
          </a:lstStyle>
          <a:p>
            <a:fld id="{09919E75-648F-A54A-8663-2A5BC34DD2AD}" type="slidenum">
              <a:rPr lang="en-US">
                <a:solidFill>
                  <a:schemeClr val="bg1"/>
                </a:solidFill>
              </a:rPr>
              <a:pPr/>
              <a:t>14</a:t>
            </a:fld>
            <a:endParaRPr lang="en-US">
              <a:solidFill>
                <a:schemeClr val="bg1"/>
              </a:solidFil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xfrm>
            <a:off x="914920" y="4343713"/>
            <a:ext cx="3589539" cy="739589"/>
          </a:xfrm>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9580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5018">
              <a:defRPr sz="1200">
                <a:solidFill>
                  <a:schemeClr val="tx1"/>
                </a:solidFill>
                <a:latin typeface="Times New Roman" charset="0"/>
                <a:ea typeface="ＭＳ Ｐゴシック" charset="0"/>
                <a:cs typeface="ＭＳ Ｐゴシック" charset="0"/>
              </a:defRPr>
            </a:lvl1pPr>
            <a:lvl2pPr marL="730766" indent="-281064" defTabSz="915018">
              <a:defRPr sz="1200">
                <a:solidFill>
                  <a:schemeClr val="tx1"/>
                </a:solidFill>
                <a:latin typeface="Times New Roman" charset="0"/>
                <a:ea typeface="ＭＳ Ｐゴシック" charset="0"/>
              </a:defRPr>
            </a:lvl2pPr>
            <a:lvl3pPr marL="1124255" indent="-224851" defTabSz="915018">
              <a:defRPr sz="1200">
                <a:solidFill>
                  <a:schemeClr val="tx1"/>
                </a:solidFill>
                <a:latin typeface="Times New Roman" charset="0"/>
                <a:ea typeface="ＭＳ Ｐゴシック" charset="0"/>
              </a:defRPr>
            </a:lvl3pPr>
            <a:lvl4pPr marL="1573957" indent="-224851" defTabSz="915018">
              <a:defRPr sz="1200">
                <a:solidFill>
                  <a:schemeClr val="tx1"/>
                </a:solidFill>
                <a:latin typeface="Times New Roman" charset="0"/>
                <a:ea typeface="ＭＳ Ｐゴシック" charset="0"/>
              </a:defRPr>
            </a:lvl4pPr>
            <a:lvl5pPr marL="2023659" indent="-224851" defTabSz="915018">
              <a:defRPr sz="1200">
                <a:solidFill>
                  <a:schemeClr val="tx1"/>
                </a:solidFill>
                <a:latin typeface="Times New Roman" charset="0"/>
                <a:ea typeface="ＭＳ Ｐゴシック" charset="0"/>
              </a:defRPr>
            </a:lvl5pPr>
            <a:lvl6pPr marL="2473361" indent="-224851" defTabSz="915018" eaLnBrk="0" fontAlgn="base" hangingPunct="0">
              <a:spcBef>
                <a:spcPct val="30000"/>
              </a:spcBef>
              <a:spcAft>
                <a:spcPct val="0"/>
              </a:spcAft>
              <a:defRPr sz="1200">
                <a:solidFill>
                  <a:schemeClr val="tx1"/>
                </a:solidFill>
                <a:latin typeface="Times New Roman" charset="0"/>
                <a:ea typeface="ＭＳ Ｐゴシック" charset="0"/>
              </a:defRPr>
            </a:lvl6pPr>
            <a:lvl7pPr marL="2923062" indent="-224851" defTabSz="915018" eaLnBrk="0" fontAlgn="base" hangingPunct="0">
              <a:spcBef>
                <a:spcPct val="30000"/>
              </a:spcBef>
              <a:spcAft>
                <a:spcPct val="0"/>
              </a:spcAft>
              <a:defRPr sz="1200">
                <a:solidFill>
                  <a:schemeClr val="tx1"/>
                </a:solidFill>
                <a:latin typeface="Times New Roman" charset="0"/>
                <a:ea typeface="ＭＳ Ｐゴシック" charset="0"/>
              </a:defRPr>
            </a:lvl7pPr>
            <a:lvl8pPr marL="3372764" indent="-224851" defTabSz="915018" eaLnBrk="0" fontAlgn="base" hangingPunct="0">
              <a:spcBef>
                <a:spcPct val="30000"/>
              </a:spcBef>
              <a:spcAft>
                <a:spcPct val="0"/>
              </a:spcAft>
              <a:defRPr sz="1200">
                <a:solidFill>
                  <a:schemeClr val="tx1"/>
                </a:solidFill>
                <a:latin typeface="Times New Roman" charset="0"/>
                <a:ea typeface="ＭＳ Ｐゴシック" charset="0"/>
              </a:defRPr>
            </a:lvl8pPr>
            <a:lvl9pPr marL="3822466" indent="-224851" defTabSz="915018" eaLnBrk="0" fontAlgn="base" hangingPunct="0">
              <a:spcBef>
                <a:spcPct val="30000"/>
              </a:spcBef>
              <a:spcAft>
                <a:spcPct val="0"/>
              </a:spcAft>
              <a:defRPr sz="1200">
                <a:solidFill>
                  <a:schemeClr val="tx1"/>
                </a:solidFill>
                <a:latin typeface="Times New Roman" charset="0"/>
                <a:ea typeface="ＭＳ Ｐゴシック" charset="0"/>
              </a:defRPr>
            </a:lvl9pPr>
          </a:lstStyle>
          <a:p>
            <a:fld id="{09919E75-648F-A54A-8663-2A5BC34DD2AD}" type="slidenum">
              <a:rPr lang="en-US">
                <a:solidFill>
                  <a:schemeClr val="bg1"/>
                </a:solidFill>
              </a:rPr>
              <a:pPr/>
              <a:t>15</a:t>
            </a:fld>
            <a:endParaRPr lang="en-US">
              <a:solidFill>
                <a:schemeClr val="bg1"/>
              </a:solidFil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xfrm>
            <a:off x="914920" y="4343713"/>
            <a:ext cx="3589539" cy="739589"/>
          </a:xfrm>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40464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5018">
              <a:defRPr sz="1200">
                <a:solidFill>
                  <a:schemeClr val="tx1"/>
                </a:solidFill>
                <a:latin typeface="Times New Roman" charset="0"/>
                <a:ea typeface="ＭＳ Ｐゴシック" charset="0"/>
                <a:cs typeface="ＭＳ Ｐゴシック" charset="0"/>
              </a:defRPr>
            </a:lvl1pPr>
            <a:lvl2pPr marL="730766" indent="-281064" defTabSz="915018">
              <a:defRPr sz="1200">
                <a:solidFill>
                  <a:schemeClr val="tx1"/>
                </a:solidFill>
                <a:latin typeface="Times New Roman" charset="0"/>
                <a:ea typeface="ＭＳ Ｐゴシック" charset="0"/>
              </a:defRPr>
            </a:lvl2pPr>
            <a:lvl3pPr marL="1124255" indent="-224851" defTabSz="915018">
              <a:defRPr sz="1200">
                <a:solidFill>
                  <a:schemeClr val="tx1"/>
                </a:solidFill>
                <a:latin typeface="Times New Roman" charset="0"/>
                <a:ea typeface="ＭＳ Ｐゴシック" charset="0"/>
              </a:defRPr>
            </a:lvl3pPr>
            <a:lvl4pPr marL="1573957" indent="-224851" defTabSz="915018">
              <a:defRPr sz="1200">
                <a:solidFill>
                  <a:schemeClr val="tx1"/>
                </a:solidFill>
                <a:latin typeface="Times New Roman" charset="0"/>
                <a:ea typeface="ＭＳ Ｐゴシック" charset="0"/>
              </a:defRPr>
            </a:lvl4pPr>
            <a:lvl5pPr marL="2023659" indent="-224851" defTabSz="915018">
              <a:defRPr sz="1200">
                <a:solidFill>
                  <a:schemeClr val="tx1"/>
                </a:solidFill>
                <a:latin typeface="Times New Roman" charset="0"/>
                <a:ea typeface="ＭＳ Ｐゴシック" charset="0"/>
              </a:defRPr>
            </a:lvl5pPr>
            <a:lvl6pPr marL="2473361" indent="-224851" defTabSz="915018" eaLnBrk="0" fontAlgn="base" hangingPunct="0">
              <a:spcBef>
                <a:spcPct val="30000"/>
              </a:spcBef>
              <a:spcAft>
                <a:spcPct val="0"/>
              </a:spcAft>
              <a:defRPr sz="1200">
                <a:solidFill>
                  <a:schemeClr val="tx1"/>
                </a:solidFill>
                <a:latin typeface="Times New Roman" charset="0"/>
                <a:ea typeface="ＭＳ Ｐゴシック" charset="0"/>
              </a:defRPr>
            </a:lvl6pPr>
            <a:lvl7pPr marL="2923062" indent="-224851" defTabSz="915018" eaLnBrk="0" fontAlgn="base" hangingPunct="0">
              <a:spcBef>
                <a:spcPct val="30000"/>
              </a:spcBef>
              <a:spcAft>
                <a:spcPct val="0"/>
              </a:spcAft>
              <a:defRPr sz="1200">
                <a:solidFill>
                  <a:schemeClr val="tx1"/>
                </a:solidFill>
                <a:latin typeface="Times New Roman" charset="0"/>
                <a:ea typeface="ＭＳ Ｐゴシック" charset="0"/>
              </a:defRPr>
            </a:lvl7pPr>
            <a:lvl8pPr marL="3372764" indent="-224851" defTabSz="915018" eaLnBrk="0" fontAlgn="base" hangingPunct="0">
              <a:spcBef>
                <a:spcPct val="30000"/>
              </a:spcBef>
              <a:spcAft>
                <a:spcPct val="0"/>
              </a:spcAft>
              <a:defRPr sz="1200">
                <a:solidFill>
                  <a:schemeClr val="tx1"/>
                </a:solidFill>
                <a:latin typeface="Times New Roman" charset="0"/>
                <a:ea typeface="ＭＳ Ｐゴシック" charset="0"/>
              </a:defRPr>
            </a:lvl8pPr>
            <a:lvl9pPr marL="3822466" indent="-224851" defTabSz="915018" eaLnBrk="0" fontAlgn="base" hangingPunct="0">
              <a:spcBef>
                <a:spcPct val="30000"/>
              </a:spcBef>
              <a:spcAft>
                <a:spcPct val="0"/>
              </a:spcAft>
              <a:defRPr sz="1200">
                <a:solidFill>
                  <a:schemeClr val="tx1"/>
                </a:solidFill>
                <a:latin typeface="Times New Roman" charset="0"/>
                <a:ea typeface="ＭＳ Ｐゴシック" charset="0"/>
              </a:defRPr>
            </a:lvl9pPr>
          </a:lstStyle>
          <a:p>
            <a:fld id="{09919E75-648F-A54A-8663-2A5BC34DD2AD}" type="slidenum">
              <a:rPr lang="en-US">
                <a:solidFill>
                  <a:schemeClr val="bg1"/>
                </a:solidFill>
              </a:rPr>
              <a:pPr/>
              <a:t>16</a:t>
            </a:fld>
            <a:endParaRPr lang="en-US">
              <a:solidFill>
                <a:schemeClr val="bg1"/>
              </a:solidFil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xfrm>
            <a:off x="914920" y="4343713"/>
            <a:ext cx="3589539" cy="739589"/>
          </a:xfrm>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39691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5018">
              <a:defRPr sz="1200">
                <a:solidFill>
                  <a:schemeClr val="tx1"/>
                </a:solidFill>
                <a:latin typeface="Times New Roman" charset="0"/>
                <a:ea typeface="ＭＳ Ｐゴシック" charset="0"/>
                <a:cs typeface="ＭＳ Ｐゴシック" charset="0"/>
              </a:defRPr>
            </a:lvl1pPr>
            <a:lvl2pPr marL="730766" indent="-281064" defTabSz="915018">
              <a:defRPr sz="1200">
                <a:solidFill>
                  <a:schemeClr val="tx1"/>
                </a:solidFill>
                <a:latin typeface="Times New Roman" charset="0"/>
                <a:ea typeface="ＭＳ Ｐゴシック" charset="0"/>
              </a:defRPr>
            </a:lvl2pPr>
            <a:lvl3pPr marL="1124255" indent="-224851" defTabSz="915018">
              <a:defRPr sz="1200">
                <a:solidFill>
                  <a:schemeClr val="tx1"/>
                </a:solidFill>
                <a:latin typeface="Times New Roman" charset="0"/>
                <a:ea typeface="ＭＳ Ｐゴシック" charset="0"/>
              </a:defRPr>
            </a:lvl3pPr>
            <a:lvl4pPr marL="1573957" indent="-224851" defTabSz="915018">
              <a:defRPr sz="1200">
                <a:solidFill>
                  <a:schemeClr val="tx1"/>
                </a:solidFill>
                <a:latin typeface="Times New Roman" charset="0"/>
                <a:ea typeface="ＭＳ Ｐゴシック" charset="0"/>
              </a:defRPr>
            </a:lvl4pPr>
            <a:lvl5pPr marL="2023659" indent="-224851" defTabSz="915018">
              <a:defRPr sz="1200">
                <a:solidFill>
                  <a:schemeClr val="tx1"/>
                </a:solidFill>
                <a:latin typeface="Times New Roman" charset="0"/>
                <a:ea typeface="ＭＳ Ｐゴシック" charset="0"/>
              </a:defRPr>
            </a:lvl5pPr>
            <a:lvl6pPr marL="2473361" indent="-224851" defTabSz="915018" eaLnBrk="0" fontAlgn="base" hangingPunct="0">
              <a:spcBef>
                <a:spcPct val="30000"/>
              </a:spcBef>
              <a:spcAft>
                <a:spcPct val="0"/>
              </a:spcAft>
              <a:defRPr sz="1200">
                <a:solidFill>
                  <a:schemeClr val="tx1"/>
                </a:solidFill>
                <a:latin typeface="Times New Roman" charset="0"/>
                <a:ea typeface="ＭＳ Ｐゴシック" charset="0"/>
              </a:defRPr>
            </a:lvl6pPr>
            <a:lvl7pPr marL="2923062" indent="-224851" defTabSz="915018" eaLnBrk="0" fontAlgn="base" hangingPunct="0">
              <a:spcBef>
                <a:spcPct val="30000"/>
              </a:spcBef>
              <a:spcAft>
                <a:spcPct val="0"/>
              </a:spcAft>
              <a:defRPr sz="1200">
                <a:solidFill>
                  <a:schemeClr val="tx1"/>
                </a:solidFill>
                <a:latin typeface="Times New Roman" charset="0"/>
                <a:ea typeface="ＭＳ Ｐゴシック" charset="0"/>
              </a:defRPr>
            </a:lvl7pPr>
            <a:lvl8pPr marL="3372764" indent="-224851" defTabSz="915018" eaLnBrk="0" fontAlgn="base" hangingPunct="0">
              <a:spcBef>
                <a:spcPct val="30000"/>
              </a:spcBef>
              <a:spcAft>
                <a:spcPct val="0"/>
              </a:spcAft>
              <a:defRPr sz="1200">
                <a:solidFill>
                  <a:schemeClr val="tx1"/>
                </a:solidFill>
                <a:latin typeface="Times New Roman" charset="0"/>
                <a:ea typeface="ＭＳ Ｐゴシック" charset="0"/>
              </a:defRPr>
            </a:lvl8pPr>
            <a:lvl9pPr marL="3822466" indent="-224851" defTabSz="915018" eaLnBrk="0" fontAlgn="base" hangingPunct="0">
              <a:spcBef>
                <a:spcPct val="30000"/>
              </a:spcBef>
              <a:spcAft>
                <a:spcPct val="0"/>
              </a:spcAft>
              <a:defRPr sz="1200">
                <a:solidFill>
                  <a:schemeClr val="tx1"/>
                </a:solidFill>
                <a:latin typeface="Times New Roman" charset="0"/>
                <a:ea typeface="ＭＳ Ｐゴシック" charset="0"/>
              </a:defRPr>
            </a:lvl9pPr>
          </a:lstStyle>
          <a:p>
            <a:fld id="{09919E75-648F-A54A-8663-2A5BC34DD2AD}" type="slidenum">
              <a:rPr lang="en-US">
                <a:solidFill>
                  <a:schemeClr val="bg1"/>
                </a:solidFill>
              </a:rPr>
              <a:pPr/>
              <a:t>17</a:t>
            </a:fld>
            <a:endParaRPr lang="en-US">
              <a:solidFill>
                <a:schemeClr val="bg1"/>
              </a:solidFil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xfrm>
            <a:off x="914920" y="4343713"/>
            <a:ext cx="3589539" cy="739589"/>
          </a:xfrm>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4049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5018">
              <a:defRPr sz="1200">
                <a:solidFill>
                  <a:schemeClr val="tx1"/>
                </a:solidFill>
                <a:latin typeface="Times New Roman" charset="0"/>
                <a:ea typeface="ＭＳ Ｐゴシック" charset="0"/>
                <a:cs typeface="ＭＳ Ｐゴシック" charset="0"/>
              </a:defRPr>
            </a:lvl1pPr>
            <a:lvl2pPr marL="730766" indent="-281064" defTabSz="915018">
              <a:defRPr sz="1200">
                <a:solidFill>
                  <a:schemeClr val="tx1"/>
                </a:solidFill>
                <a:latin typeface="Times New Roman" charset="0"/>
                <a:ea typeface="ＭＳ Ｐゴシック" charset="0"/>
              </a:defRPr>
            </a:lvl2pPr>
            <a:lvl3pPr marL="1124255" indent="-224851" defTabSz="915018">
              <a:defRPr sz="1200">
                <a:solidFill>
                  <a:schemeClr val="tx1"/>
                </a:solidFill>
                <a:latin typeface="Times New Roman" charset="0"/>
                <a:ea typeface="ＭＳ Ｐゴシック" charset="0"/>
              </a:defRPr>
            </a:lvl3pPr>
            <a:lvl4pPr marL="1573957" indent="-224851" defTabSz="915018">
              <a:defRPr sz="1200">
                <a:solidFill>
                  <a:schemeClr val="tx1"/>
                </a:solidFill>
                <a:latin typeface="Times New Roman" charset="0"/>
                <a:ea typeface="ＭＳ Ｐゴシック" charset="0"/>
              </a:defRPr>
            </a:lvl4pPr>
            <a:lvl5pPr marL="2023659" indent="-224851" defTabSz="915018">
              <a:defRPr sz="1200">
                <a:solidFill>
                  <a:schemeClr val="tx1"/>
                </a:solidFill>
                <a:latin typeface="Times New Roman" charset="0"/>
                <a:ea typeface="ＭＳ Ｐゴシック" charset="0"/>
              </a:defRPr>
            </a:lvl5pPr>
            <a:lvl6pPr marL="2473361" indent="-224851" defTabSz="915018" eaLnBrk="0" fontAlgn="base" hangingPunct="0">
              <a:spcBef>
                <a:spcPct val="30000"/>
              </a:spcBef>
              <a:spcAft>
                <a:spcPct val="0"/>
              </a:spcAft>
              <a:defRPr sz="1200">
                <a:solidFill>
                  <a:schemeClr val="tx1"/>
                </a:solidFill>
                <a:latin typeface="Times New Roman" charset="0"/>
                <a:ea typeface="ＭＳ Ｐゴシック" charset="0"/>
              </a:defRPr>
            </a:lvl6pPr>
            <a:lvl7pPr marL="2923062" indent="-224851" defTabSz="915018" eaLnBrk="0" fontAlgn="base" hangingPunct="0">
              <a:spcBef>
                <a:spcPct val="30000"/>
              </a:spcBef>
              <a:spcAft>
                <a:spcPct val="0"/>
              </a:spcAft>
              <a:defRPr sz="1200">
                <a:solidFill>
                  <a:schemeClr val="tx1"/>
                </a:solidFill>
                <a:latin typeface="Times New Roman" charset="0"/>
                <a:ea typeface="ＭＳ Ｐゴシック" charset="0"/>
              </a:defRPr>
            </a:lvl7pPr>
            <a:lvl8pPr marL="3372764" indent="-224851" defTabSz="915018" eaLnBrk="0" fontAlgn="base" hangingPunct="0">
              <a:spcBef>
                <a:spcPct val="30000"/>
              </a:spcBef>
              <a:spcAft>
                <a:spcPct val="0"/>
              </a:spcAft>
              <a:defRPr sz="1200">
                <a:solidFill>
                  <a:schemeClr val="tx1"/>
                </a:solidFill>
                <a:latin typeface="Times New Roman" charset="0"/>
                <a:ea typeface="ＭＳ Ｐゴシック" charset="0"/>
              </a:defRPr>
            </a:lvl8pPr>
            <a:lvl9pPr marL="3822466" indent="-224851" defTabSz="915018" eaLnBrk="0" fontAlgn="base" hangingPunct="0">
              <a:spcBef>
                <a:spcPct val="30000"/>
              </a:spcBef>
              <a:spcAft>
                <a:spcPct val="0"/>
              </a:spcAft>
              <a:defRPr sz="1200">
                <a:solidFill>
                  <a:schemeClr val="tx1"/>
                </a:solidFill>
                <a:latin typeface="Times New Roman" charset="0"/>
                <a:ea typeface="ＭＳ Ｐゴシック" charset="0"/>
              </a:defRPr>
            </a:lvl9pPr>
          </a:lstStyle>
          <a:p>
            <a:fld id="{09919E75-648F-A54A-8663-2A5BC34DD2AD}" type="slidenum">
              <a:rPr lang="en-US">
                <a:solidFill>
                  <a:schemeClr val="bg1"/>
                </a:solidFill>
              </a:rPr>
              <a:pPr/>
              <a:t>18</a:t>
            </a:fld>
            <a:endParaRPr lang="en-US">
              <a:solidFill>
                <a:schemeClr val="bg1"/>
              </a:solidFil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xfrm>
            <a:off x="914920" y="4343713"/>
            <a:ext cx="3589539" cy="739589"/>
          </a:xfrm>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4543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5018">
              <a:defRPr sz="1200">
                <a:solidFill>
                  <a:schemeClr val="tx1"/>
                </a:solidFill>
                <a:latin typeface="Times New Roman" charset="0"/>
                <a:ea typeface="ＭＳ Ｐゴシック" charset="0"/>
                <a:cs typeface="ＭＳ Ｐゴシック" charset="0"/>
              </a:defRPr>
            </a:lvl1pPr>
            <a:lvl2pPr marL="730766" indent="-281064" defTabSz="915018">
              <a:defRPr sz="1200">
                <a:solidFill>
                  <a:schemeClr val="tx1"/>
                </a:solidFill>
                <a:latin typeface="Times New Roman" charset="0"/>
                <a:ea typeface="ＭＳ Ｐゴシック" charset="0"/>
              </a:defRPr>
            </a:lvl2pPr>
            <a:lvl3pPr marL="1124255" indent="-224851" defTabSz="915018">
              <a:defRPr sz="1200">
                <a:solidFill>
                  <a:schemeClr val="tx1"/>
                </a:solidFill>
                <a:latin typeface="Times New Roman" charset="0"/>
                <a:ea typeface="ＭＳ Ｐゴシック" charset="0"/>
              </a:defRPr>
            </a:lvl3pPr>
            <a:lvl4pPr marL="1573957" indent="-224851" defTabSz="915018">
              <a:defRPr sz="1200">
                <a:solidFill>
                  <a:schemeClr val="tx1"/>
                </a:solidFill>
                <a:latin typeface="Times New Roman" charset="0"/>
                <a:ea typeface="ＭＳ Ｐゴシック" charset="0"/>
              </a:defRPr>
            </a:lvl4pPr>
            <a:lvl5pPr marL="2023659" indent="-224851" defTabSz="915018">
              <a:defRPr sz="1200">
                <a:solidFill>
                  <a:schemeClr val="tx1"/>
                </a:solidFill>
                <a:latin typeface="Times New Roman" charset="0"/>
                <a:ea typeface="ＭＳ Ｐゴシック" charset="0"/>
              </a:defRPr>
            </a:lvl5pPr>
            <a:lvl6pPr marL="2473361" indent="-224851" defTabSz="915018" eaLnBrk="0" fontAlgn="base" hangingPunct="0">
              <a:spcBef>
                <a:spcPct val="30000"/>
              </a:spcBef>
              <a:spcAft>
                <a:spcPct val="0"/>
              </a:spcAft>
              <a:defRPr sz="1200">
                <a:solidFill>
                  <a:schemeClr val="tx1"/>
                </a:solidFill>
                <a:latin typeface="Times New Roman" charset="0"/>
                <a:ea typeface="ＭＳ Ｐゴシック" charset="0"/>
              </a:defRPr>
            </a:lvl6pPr>
            <a:lvl7pPr marL="2923062" indent="-224851" defTabSz="915018" eaLnBrk="0" fontAlgn="base" hangingPunct="0">
              <a:spcBef>
                <a:spcPct val="30000"/>
              </a:spcBef>
              <a:spcAft>
                <a:spcPct val="0"/>
              </a:spcAft>
              <a:defRPr sz="1200">
                <a:solidFill>
                  <a:schemeClr val="tx1"/>
                </a:solidFill>
                <a:latin typeface="Times New Roman" charset="0"/>
                <a:ea typeface="ＭＳ Ｐゴシック" charset="0"/>
              </a:defRPr>
            </a:lvl7pPr>
            <a:lvl8pPr marL="3372764" indent="-224851" defTabSz="915018" eaLnBrk="0" fontAlgn="base" hangingPunct="0">
              <a:spcBef>
                <a:spcPct val="30000"/>
              </a:spcBef>
              <a:spcAft>
                <a:spcPct val="0"/>
              </a:spcAft>
              <a:defRPr sz="1200">
                <a:solidFill>
                  <a:schemeClr val="tx1"/>
                </a:solidFill>
                <a:latin typeface="Times New Roman" charset="0"/>
                <a:ea typeface="ＭＳ Ｐゴシック" charset="0"/>
              </a:defRPr>
            </a:lvl8pPr>
            <a:lvl9pPr marL="3822466" indent="-224851" defTabSz="915018" eaLnBrk="0" fontAlgn="base" hangingPunct="0">
              <a:spcBef>
                <a:spcPct val="30000"/>
              </a:spcBef>
              <a:spcAft>
                <a:spcPct val="0"/>
              </a:spcAft>
              <a:defRPr sz="1200">
                <a:solidFill>
                  <a:schemeClr val="tx1"/>
                </a:solidFill>
                <a:latin typeface="Times New Roman" charset="0"/>
                <a:ea typeface="ＭＳ Ｐゴシック" charset="0"/>
              </a:defRPr>
            </a:lvl9pPr>
          </a:lstStyle>
          <a:p>
            <a:fld id="{09919E75-648F-A54A-8663-2A5BC34DD2AD}" type="slidenum">
              <a:rPr lang="en-US">
                <a:solidFill>
                  <a:schemeClr val="bg1"/>
                </a:solidFill>
              </a:rPr>
              <a:pPr/>
              <a:t>19</a:t>
            </a:fld>
            <a:endParaRPr lang="en-US">
              <a:solidFill>
                <a:schemeClr val="bg1"/>
              </a:solidFil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xfrm>
            <a:off x="914920" y="4343713"/>
            <a:ext cx="3589539" cy="739589"/>
          </a:xfrm>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87625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5018">
              <a:defRPr sz="1200">
                <a:solidFill>
                  <a:schemeClr val="tx1"/>
                </a:solidFill>
                <a:latin typeface="Times New Roman" charset="0"/>
                <a:ea typeface="ＭＳ Ｐゴシック" charset="0"/>
                <a:cs typeface="ＭＳ Ｐゴシック" charset="0"/>
              </a:defRPr>
            </a:lvl1pPr>
            <a:lvl2pPr marL="730766" indent="-281064" defTabSz="915018">
              <a:defRPr sz="1200">
                <a:solidFill>
                  <a:schemeClr val="tx1"/>
                </a:solidFill>
                <a:latin typeface="Times New Roman" charset="0"/>
                <a:ea typeface="ＭＳ Ｐゴシック" charset="0"/>
              </a:defRPr>
            </a:lvl2pPr>
            <a:lvl3pPr marL="1124255" indent="-224851" defTabSz="915018">
              <a:defRPr sz="1200">
                <a:solidFill>
                  <a:schemeClr val="tx1"/>
                </a:solidFill>
                <a:latin typeface="Times New Roman" charset="0"/>
                <a:ea typeface="ＭＳ Ｐゴシック" charset="0"/>
              </a:defRPr>
            </a:lvl3pPr>
            <a:lvl4pPr marL="1573957" indent="-224851" defTabSz="915018">
              <a:defRPr sz="1200">
                <a:solidFill>
                  <a:schemeClr val="tx1"/>
                </a:solidFill>
                <a:latin typeface="Times New Roman" charset="0"/>
                <a:ea typeface="ＭＳ Ｐゴシック" charset="0"/>
              </a:defRPr>
            </a:lvl4pPr>
            <a:lvl5pPr marL="2023659" indent="-224851" defTabSz="915018">
              <a:defRPr sz="1200">
                <a:solidFill>
                  <a:schemeClr val="tx1"/>
                </a:solidFill>
                <a:latin typeface="Times New Roman" charset="0"/>
                <a:ea typeface="ＭＳ Ｐゴシック" charset="0"/>
              </a:defRPr>
            </a:lvl5pPr>
            <a:lvl6pPr marL="2473361" indent="-224851" defTabSz="915018" eaLnBrk="0" fontAlgn="base" hangingPunct="0">
              <a:spcBef>
                <a:spcPct val="30000"/>
              </a:spcBef>
              <a:spcAft>
                <a:spcPct val="0"/>
              </a:spcAft>
              <a:defRPr sz="1200">
                <a:solidFill>
                  <a:schemeClr val="tx1"/>
                </a:solidFill>
                <a:latin typeface="Times New Roman" charset="0"/>
                <a:ea typeface="ＭＳ Ｐゴシック" charset="0"/>
              </a:defRPr>
            </a:lvl6pPr>
            <a:lvl7pPr marL="2923062" indent="-224851" defTabSz="915018" eaLnBrk="0" fontAlgn="base" hangingPunct="0">
              <a:spcBef>
                <a:spcPct val="30000"/>
              </a:spcBef>
              <a:spcAft>
                <a:spcPct val="0"/>
              </a:spcAft>
              <a:defRPr sz="1200">
                <a:solidFill>
                  <a:schemeClr val="tx1"/>
                </a:solidFill>
                <a:latin typeface="Times New Roman" charset="0"/>
                <a:ea typeface="ＭＳ Ｐゴシック" charset="0"/>
              </a:defRPr>
            </a:lvl7pPr>
            <a:lvl8pPr marL="3372764" indent="-224851" defTabSz="915018" eaLnBrk="0" fontAlgn="base" hangingPunct="0">
              <a:spcBef>
                <a:spcPct val="30000"/>
              </a:spcBef>
              <a:spcAft>
                <a:spcPct val="0"/>
              </a:spcAft>
              <a:defRPr sz="1200">
                <a:solidFill>
                  <a:schemeClr val="tx1"/>
                </a:solidFill>
                <a:latin typeface="Times New Roman" charset="0"/>
                <a:ea typeface="ＭＳ Ｐゴシック" charset="0"/>
              </a:defRPr>
            </a:lvl8pPr>
            <a:lvl9pPr marL="3822466" indent="-224851" defTabSz="915018" eaLnBrk="0" fontAlgn="base" hangingPunct="0">
              <a:spcBef>
                <a:spcPct val="30000"/>
              </a:spcBef>
              <a:spcAft>
                <a:spcPct val="0"/>
              </a:spcAft>
              <a:defRPr sz="1200">
                <a:solidFill>
                  <a:schemeClr val="tx1"/>
                </a:solidFill>
                <a:latin typeface="Times New Roman" charset="0"/>
                <a:ea typeface="ＭＳ Ｐゴシック" charset="0"/>
              </a:defRPr>
            </a:lvl9pPr>
          </a:lstStyle>
          <a:p>
            <a:fld id="{09919E75-648F-A54A-8663-2A5BC34DD2AD}" type="slidenum">
              <a:rPr lang="en-US">
                <a:solidFill>
                  <a:schemeClr val="bg1"/>
                </a:solidFill>
              </a:rPr>
              <a:pPr/>
              <a:t>21</a:t>
            </a:fld>
            <a:endParaRPr lang="en-US">
              <a:solidFill>
                <a:schemeClr val="bg1"/>
              </a:solidFil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xfrm>
            <a:off x="914920" y="4343713"/>
            <a:ext cx="3589539" cy="739589"/>
          </a:xfrm>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8067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5018">
              <a:defRPr sz="1200">
                <a:solidFill>
                  <a:schemeClr val="tx1"/>
                </a:solidFill>
                <a:latin typeface="Times New Roman" charset="0"/>
                <a:ea typeface="ＭＳ Ｐゴシック" charset="0"/>
                <a:cs typeface="ＭＳ Ｐゴシック" charset="0"/>
              </a:defRPr>
            </a:lvl1pPr>
            <a:lvl2pPr marL="730766" indent="-281064" defTabSz="915018">
              <a:defRPr sz="1200">
                <a:solidFill>
                  <a:schemeClr val="tx1"/>
                </a:solidFill>
                <a:latin typeface="Times New Roman" charset="0"/>
                <a:ea typeface="ＭＳ Ｐゴシック" charset="0"/>
              </a:defRPr>
            </a:lvl2pPr>
            <a:lvl3pPr marL="1124255" indent="-224851" defTabSz="915018">
              <a:defRPr sz="1200">
                <a:solidFill>
                  <a:schemeClr val="tx1"/>
                </a:solidFill>
                <a:latin typeface="Times New Roman" charset="0"/>
                <a:ea typeface="ＭＳ Ｐゴシック" charset="0"/>
              </a:defRPr>
            </a:lvl3pPr>
            <a:lvl4pPr marL="1573957" indent="-224851" defTabSz="915018">
              <a:defRPr sz="1200">
                <a:solidFill>
                  <a:schemeClr val="tx1"/>
                </a:solidFill>
                <a:latin typeface="Times New Roman" charset="0"/>
                <a:ea typeface="ＭＳ Ｐゴシック" charset="0"/>
              </a:defRPr>
            </a:lvl4pPr>
            <a:lvl5pPr marL="2023659" indent="-224851" defTabSz="915018">
              <a:defRPr sz="1200">
                <a:solidFill>
                  <a:schemeClr val="tx1"/>
                </a:solidFill>
                <a:latin typeface="Times New Roman" charset="0"/>
                <a:ea typeface="ＭＳ Ｐゴシック" charset="0"/>
              </a:defRPr>
            </a:lvl5pPr>
            <a:lvl6pPr marL="2473361" indent="-224851" defTabSz="915018" eaLnBrk="0" fontAlgn="base" hangingPunct="0">
              <a:spcBef>
                <a:spcPct val="30000"/>
              </a:spcBef>
              <a:spcAft>
                <a:spcPct val="0"/>
              </a:spcAft>
              <a:defRPr sz="1200">
                <a:solidFill>
                  <a:schemeClr val="tx1"/>
                </a:solidFill>
                <a:latin typeface="Times New Roman" charset="0"/>
                <a:ea typeface="ＭＳ Ｐゴシック" charset="0"/>
              </a:defRPr>
            </a:lvl6pPr>
            <a:lvl7pPr marL="2923062" indent="-224851" defTabSz="915018" eaLnBrk="0" fontAlgn="base" hangingPunct="0">
              <a:spcBef>
                <a:spcPct val="30000"/>
              </a:spcBef>
              <a:spcAft>
                <a:spcPct val="0"/>
              </a:spcAft>
              <a:defRPr sz="1200">
                <a:solidFill>
                  <a:schemeClr val="tx1"/>
                </a:solidFill>
                <a:latin typeface="Times New Roman" charset="0"/>
                <a:ea typeface="ＭＳ Ｐゴシック" charset="0"/>
              </a:defRPr>
            </a:lvl7pPr>
            <a:lvl8pPr marL="3372764" indent="-224851" defTabSz="915018" eaLnBrk="0" fontAlgn="base" hangingPunct="0">
              <a:spcBef>
                <a:spcPct val="30000"/>
              </a:spcBef>
              <a:spcAft>
                <a:spcPct val="0"/>
              </a:spcAft>
              <a:defRPr sz="1200">
                <a:solidFill>
                  <a:schemeClr val="tx1"/>
                </a:solidFill>
                <a:latin typeface="Times New Roman" charset="0"/>
                <a:ea typeface="ＭＳ Ｐゴシック" charset="0"/>
              </a:defRPr>
            </a:lvl8pPr>
            <a:lvl9pPr marL="3822466" indent="-224851" defTabSz="915018" eaLnBrk="0" fontAlgn="base" hangingPunct="0">
              <a:spcBef>
                <a:spcPct val="30000"/>
              </a:spcBef>
              <a:spcAft>
                <a:spcPct val="0"/>
              </a:spcAft>
              <a:defRPr sz="1200">
                <a:solidFill>
                  <a:schemeClr val="tx1"/>
                </a:solidFill>
                <a:latin typeface="Times New Roman" charset="0"/>
                <a:ea typeface="ＭＳ Ｐゴシック" charset="0"/>
              </a:defRPr>
            </a:lvl9pPr>
          </a:lstStyle>
          <a:p>
            <a:fld id="{09919E75-648F-A54A-8663-2A5BC34DD2AD}" type="slidenum">
              <a:rPr lang="en-US">
                <a:solidFill>
                  <a:schemeClr val="bg1"/>
                </a:solidFill>
              </a:rPr>
              <a:pPr/>
              <a:t>3</a:t>
            </a:fld>
            <a:endParaRPr lang="en-US">
              <a:solidFill>
                <a:schemeClr val="bg1"/>
              </a:solidFil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xfrm>
            <a:off x="914920" y="4343713"/>
            <a:ext cx="3589539" cy="739589"/>
          </a:xfrm>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79801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5018">
              <a:defRPr sz="1200">
                <a:solidFill>
                  <a:schemeClr val="tx1"/>
                </a:solidFill>
                <a:latin typeface="Times New Roman" charset="0"/>
                <a:ea typeface="ＭＳ Ｐゴシック" charset="0"/>
                <a:cs typeface="ＭＳ Ｐゴシック" charset="0"/>
              </a:defRPr>
            </a:lvl1pPr>
            <a:lvl2pPr marL="730766" indent="-281064" defTabSz="915018">
              <a:defRPr sz="1200">
                <a:solidFill>
                  <a:schemeClr val="tx1"/>
                </a:solidFill>
                <a:latin typeface="Times New Roman" charset="0"/>
                <a:ea typeface="ＭＳ Ｐゴシック" charset="0"/>
              </a:defRPr>
            </a:lvl2pPr>
            <a:lvl3pPr marL="1124255" indent="-224851" defTabSz="915018">
              <a:defRPr sz="1200">
                <a:solidFill>
                  <a:schemeClr val="tx1"/>
                </a:solidFill>
                <a:latin typeface="Times New Roman" charset="0"/>
                <a:ea typeface="ＭＳ Ｐゴシック" charset="0"/>
              </a:defRPr>
            </a:lvl3pPr>
            <a:lvl4pPr marL="1573957" indent="-224851" defTabSz="915018">
              <a:defRPr sz="1200">
                <a:solidFill>
                  <a:schemeClr val="tx1"/>
                </a:solidFill>
                <a:latin typeface="Times New Roman" charset="0"/>
                <a:ea typeface="ＭＳ Ｐゴシック" charset="0"/>
              </a:defRPr>
            </a:lvl4pPr>
            <a:lvl5pPr marL="2023659" indent="-224851" defTabSz="915018">
              <a:defRPr sz="1200">
                <a:solidFill>
                  <a:schemeClr val="tx1"/>
                </a:solidFill>
                <a:latin typeface="Times New Roman" charset="0"/>
                <a:ea typeface="ＭＳ Ｐゴシック" charset="0"/>
              </a:defRPr>
            </a:lvl5pPr>
            <a:lvl6pPr marL="2473361" indent="-224851" defTabSz="915018" eaLnBrk="0" fontAlgn="base" hangingPunct="0">
              <a:spcBef>
                <a:spcPct val="30000"/>
              </a:spcBef>
              <a:spcAft>
                <a:spcPct val="0"/>
              </a:spcAft>
              <a:defRPr sz="1200">
                <a:solidFill>
                  <a:schemeClr val="tx1"/>
                </a:solidFill>
                <a:latin typeface="Times New Roman" charset="0"/>
                <a:ea typeface="ＭＳ Ｐゴシック" charset="0"/>
              </a:defRPr>
            </a:lvl6pPr>
            <a:lvl7pPr marL="2923062" indent="-224851" defTabSz="915018" eaLnBrk="0" fontAlgn="base" hangingPunct="0">
              <a:spcBef>
                <a:spcPct val="30000"/>
              </a:spcBef>
              <a:spcAft>
                <a:spcPct val="0"/>
              </a:spcAft>
              <a:defRPr sz="1200">
                <a:solidFill>
                  <a:schemeClr val="tx1"/>
                </a:solidFill>
                <a:latin typeface="Times New Roman" charset="0"/>
                <a:ea typeface="ＭＳ Ｐゴシック" charset="0"/>
              </a:defRPr>
            </a:lvl7pPr>
            <a:lvl8pPr marL="3372764" indent="-224851" defTabSz="915018" eaLnBrk="0" fontAlgn="base" hangingPunct="0">
              <a:spcBef>
                <a:spcPct val="30000"/>
              </a:spcBef>
              <a:spcAft>
                <a:spcPct val="0"/>
              </a:spcAft>
              <a:defRPr sz="1200">
                <a:solidFill>
                  <a:schemeClr val="tx1"/>
                </a:solidFill>
                <a:latin typeface="Times New Roman" charset="0"/>
                <a:ea typeface="ＭＳ Ｐゴシック" charset="0"/>
              </a:defRPr>
            </a:lvl8pPr>
            <a:lvl9pPr marL="3822466" indent="-224851" defTabSz="915018" eaLnBrk="0" fontAlgn="base" hangingPunct="0">
              <a:spcBef>
                <a:spcPct val="30000"/>
              </a:spcBef>
              <a:spcAft>
                <a:spcPct val="0"/>
              </a:spcAft>
              <a:defRPr sz="1200">
                <a:solidFill>
                  <a:schemeClr val="tx1"/>
                </a:solidFill>
                <a:latin typeface="Times New Roman" charset="0"/>
                <a:ea typeface="ＭＳ Ｐゴシック" charset="0"/>
              </a:defRPr>
            </a:lvl9pPr>
          </a:lstStyle>
          <a:p>
            <a:fld id="{09919E75-648F-A54A-8663-2A5BC34DD2AD}" type="slidenum">
              <a:rPr lang="en-US">
                <a:solidFill>
                  <a:schemeClr val="bg1"/>
                </a:solidFill>
              </a:rPr>
              <a:pPr/>
              <a:t>4</a:t>
            </a:fld>
            <a:endParaRPr lang="en-US">
              <a:solidFill>
                <a:schemeClr val="bg1"/>
              </a:solidFil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xfrm>
            <a:off x="914920" y="4343713"/>
            <a:ext cx="3589539" cy="739589"/>
          </a:xfrm>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06329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5018">
              <a:defRPr sz="1200">
                <a:solidFill>
                  <a:schemeClr val="tx1"/>
                </a:solidFill>
                <a:latin typeface="Times New Roman" charset="0"/>
                <a:ea typeface="ＭＳ Ｐゴシック" charset="0"/>
                <a:cs typeface="ＭＳ Ｐゴシック" charset="0"/>
              </a:defRPr>
            </a:lvl1pPr>
            <a:lvl2pPr marL="730766" indent="-281064" defTabSz="915018">
              <a:defRPr sz="1200">
                <a:solidFill>
                  <a:schemeClr val="tx1"/>
                </a:solidFill>
                <a:latin typeface="Times New Roman" charset="0"/>
                <a:ea typeface="ＭＳ Ｐゴシック" charset="0"/>
              </a:defRPr>
            </a:lvl2pPr>
            <a:lvl3pPr marL="1124255" indent="-224851" defTabSz="915018">
              <a:defRPr sz="1200">
                <a:solidFill>
                  <a:schemeClr val="tx1"/>
                </a:solidFill>
                <a:latin typeface="Times New Roman" charset="0"/>
                <a:ea typeface="ＭＳ Ｐゴシック" charset="0"/>
              </a:defRPr>
            </a:lvl3pPr>
            <a:lvl4pPr marL="1573957" indent="-224851" defTabSz="915018">
              <a:defRPr sz="1200">
                <a:solidFill>
                  <a:schemeClr val="tx1"/>
                </a:solidFill>
                <a:latin typeface="Times New Roman" charset="0"/>
                <a:ea typeface="ＭＳ Ｐゴシック" charset="0"/>
              </a:defRPr>
            </a:lvl4pPr>
            <a:lvl5pPr marL="2023659" indent="-224851" defTabSz="915018">
              <a:defRPr sz="1200">
                <a:solidFill>
                  <a:schemeClr val="tx1"/>
                </a:solidFill>
                <a:latin typeface="Times New Roman" charset="0"/>
                <a:ea typeface="ＭＳ Ｐゴシック" charset="0"/>
              </a:defRPr>
            </a:lvl5pPr>
            <a:lvl6pPr marL="2473361" indent="-224851" defTabSz="915018" eaLnBrk="0" fontAlgn="base" hangingPunct="0">
              <a:spcBef>
                <a:spcPct val="30000"/>
              </a:spcBef>
              <a:spcAft>
                <a:spcPct val="0"/>
              </a:spcAft>
              <a:defRPr sz="1200">
                <a:solidFill>
                  <a:schemeClr val="tx1"/>
                </a:solidFill>
                <a:latin typeface="Times New Roman" charset="0"/>
                <a:ea typeface="ＭＳ Ｐゴシック" charset="0"/>
              </a:defRPr>
            </a:lvl6pPr>
            <a:lvl7pPr marL="2923062" indent="-224851" defTabSz="915018" eaLnBrk="0" fontAlgn="base" hangingPunct="0">
              <a:spcBef>
                <a:spcPct val="30000"/>
              </a:spcBef>
              <a:spcAft>
                <a:spcPct val="0"/>
              </a:spcAft>
              <a:defRPr sz="1200">
                <a:solidFill>
                  <a:schemeClr val="tx1"/>
                </a:solidFill>
                <a:latin typeface="Times New Roman" charset="0"/>
                <a:ea typeface="ＭＳ Ｐゴシック" charset="0"/>
              </a:defRPr>
            </a:lvl7pPr>
            <a:lvl8pPr marL="3372764" indent="-224851" defTabSz="915018" eaLnBrk="0" fontAlgn="base" hangingPunct="0">
              <a:spcBef>
                <a:spcPct val="30000"/>
              </a:spcBef>
              <a:spcAft>
                <a:spcPct val="0"/>
              </a:spcAft>
              <a:defRPr sz="1200">
                <a:solidFill>
                  <a:schemeClr val="tx1"/>
                </a:solidFill>
                <a:latin typeface="Times New Roman" charset="0"/>
                <a:ea typeface="ＭＳ Ｐゴシック" charset="0"/>
              </a:defRPr>
            </a:lvl8pPr>
            <a:lvl9pPr marL="3822466" indent="-224851" defTabSz="915018" eaLnBrk="0" fontAlgn="base" hangingPunct="0">
              <a:spcBef>
                <a:spcPct val="30000"/>
              </a:spcBef>
              <a:spcAft>
                <a:spcPct val="0"/>
              </a:spcAft>
              <a:defRPr sz="1200">
                <a:solidFill>
                  <a:schemeClr val="tx1"/>
                </a:solidFill>
                <a:latin typeface="Times New Roman" charset="0"/>
                <a:ea typeface="ＭＳ Ｐゴシック" charset="0"/>
              </a:defRPr>
            </a:lvl9pPr>
          </a:lstStyle>
          <a:p>
            <a:fld id="{09919E75-648F-A54A-8663-2A5BC34DD2AD}" type="slidenum">
              <a:rPr lang="en-US">
                <a:solidFill>
                  <a:schemeClr val="bg1"/>
                </a:solidFill>
              </a:rPr>
              <a:pPr/>
              <a:t>5</a:t>
            </a:fld>
            <a:endParaRPr lang="en-US">
              <a:solidFill>
                <a:schemeClr val="bg1"/>
              </a:solidFil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xfrm>
            <a:off x="914920" y="4343713"/>
            <a:ext cx="3589539" cy="739589"/>
          </a:xfrm>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04912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5018">
              <a:defRPr sz="1200">
                <a:solidFill>
                  <a:schemeClr val="tx1"/>
                </a:solidFill>
                <a:latin typeface="Times New Roman" charset="0"/>
                <a:ea typeface="ＭＳ Ｐゴシック" charset="0"/>
                <a:cs typeface="ＭＳ Ｐゴシック" charset="0"/>
              </a:defRPr>
            </a:lvl1pPr>
            <a:lvl2pPr marL="730766" indent="-281064" defTabSz="915018">
              <a:defRPr sz="1200">
                <a:solidFill>
                  <a:schemeClr val="tx1"/>
                </a:solidFill>
                <a:latin typeface="Times New Roman" charset="0"/>
                <a:ea typeface="ＭＳ Ｐゴシック" charset="0"/>
              </a:defRPr>
            </a:lvl2pPr>
            <a:lvl3pPr marL="1124255" indent="-224851" defTabSz="915018">
              <a:defRPr sz="1200">
                <a:solidFill>
                  <a:schemeClr val="tx1"/>
                </a:solidFill>
                <a:latin typeface="Times New Roman" charset="0"/>
                <a:ea typeface="ＭＳ Ｐゴシック" charset="0"/>
              </a:defRPr>
            </a:lvl3pPr>
            <a:lvl4pPr marL="1573957" indent="-224851" defTabSz="915018">
              <a:defRPr sz="1200">
                <a:solidFill>
                  <a:schemeClr val="tx1"/>
                </a:solidFill>
                <a:latin typeface="Times New Roman" charset="0"/>
                <a:ea typeface="ＭＳ Ｐゴシック" charset="0"/>
              </a:defRPr>
            </a:lvl4pPr>
            <a:lvl5pPr marL="2023659" indent="-224851" defTabSz="915018">
              <a:defRPr sz="1200">
                <a:solidFill>
                  <a:schemeClr val="tx1"/>
                </a:solidFill>
                <a:latin typeface="Times New Roman" charset="0"/>
                <a:ea typeface="ＭＳ Ｐゴシック" charset="0"/>
              </a:defRPr>
            </a:lvl5pPr>
            <a:lvl6pPr marL="2473361" indent="-224851" defTabSz="915018" eaLnBrk="0" fontAlgn="base" hangingPunct="0">
              <a:spcBef>
                <a:spcPct val="30000"/>
              </a:spcBef>
              <a:spcAft>
                <a:spcPct val="0"/>
              </a:spcAft>
              <a:defRPr sz="1200">
                <a:solidFill>
                  <a:schemeClr val="tx1"/>
                </a:solidFill>
                <a:latin typeface="Times New Roman" charset="0"/>
                <a:ea typeface="ＭＳ Ｐゴシック" charset="0"/>
              </a:defRPr>
            </a:lvl6pPr>
            <a:lvl7pPr marL="2923062" indent="-224851" defTabSz="915018" eaLnBrk="0" fontAlgn="base" hangingPunct="0">
              <a:spcBef>
                <a:spcPct val="30000"/>
              </a:spcBef>
              <a:spcAft>
                <a:spcPct val="0"/>
              </a:spcAft>
              <a:defRPr sz="1200">
                <a:solidFill>
                  <a:schemeClr val="tx1"/>
                </a:solidFill>
                <a:latin typeface="Times New Roman" charset="0"/>
                <a:ea typeface="ＭＳ Ｐゴシック" charset="0"/>
              </a:defRPr>
            </a:lvl7pPr>
            <a:lvl8pPr marL="3372764" indent="-224851" defTabSz="915018" eaLnBrk="0" fontAlgn="base" hangingPunct="0">
              <a:spcBef>
                <a:spcPct val="30000"/>
              </a:spcBef>
              <a:spcAft>
                <a:spcPct val="0"/>
              </a:spcAft>
              <a:defRPr sz="1200">
                <a:solidFill>
                  <a:schemeClr val="tx1"/>
                </a:solidFill>
                <a:latin typeface="Times New Roman" charset="0"/>
                <a:ea typeface="ＭＳ Ｐゴシック" charset="0"/>
              </a:defRPr>
            </a:lvl8pPr>
            <a:lvl9pPr marL="3822466" indent="-224851" defTabSz="915018" eaLnBrk="0" fontAlgn="base" hangingPunct="0">
              <a:spcBef>
                <a:spcPct val="30000"/>
              </a:spcBef>
              <a:spcAft>
                <a:spcPct val="0"/>
              </a:spcAft>
              <a:defRPr sz="1200">
                <a:solidFill>
                  <a:schemeClr val="tx1"/>
                </a:solidFill>
                <a:latin typeface="Times New Roman" charset="0"/>
                <a:ea typeface="ＭＳ Ｐゴシック" charset="0"/>
              </a:defRPr>
            </a:lvl9pPr>
          </a:lstStyle>
          <a:p>
            <a:fld id="{09919E75-648F-A54A-8663-2A5BC34DD2AD}" type="slidenum">
              <a:rPr lang="en-US">
                <a:solidFill>
                  <a:schemeClr val="bg1"/>
                </a:solidFill>
              </a:rPr>
              <a:pPr/>
              <a:t>6</a:t>
            </a:fld>
            <a:endParaRPr lang="en-US">
              <a:solidFill>
                <a:schemeClr val="bg1"/>
              </a:solidFil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xfrm>
            <a:off x="914920" y="4343713"/>
            <a:ext cx="3589539" cy="739589"/>
          </a:xfrm>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53976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5018">
              <a:defRPr sz="1200">
                <a:solidFill>
                  <a:schemeClr val="tx1"/>
                </a:solidFill>
                <a:latin typeface="Times New Roman" charset="0"/>
                <a:ea typeface="ＭＳ Ｐゴシック" charset="0"/>
                <a:cs typeface="ＭＳ Ｐゴシック" charset="0"/>
              </a:defRPr>
            </a:lvl1pPr>
            <a:lvl2pPr marL="730766" indent="-281064" defTabSz="915018">
              <a:defRPr sz="1200">
                <a:solidFill>
                  <a:schemeClr val="tx1"/>
                </a:solidFill>
                <a:latin typeface="Times New Roman" charset="0"/>
                <a:ea typeface="ＭＳ Ｐゴシック" charset="0"/>
              </a:defRPr>
            </a:lvl2pPr>
            <a:lvl3pPr marL="1124255" indent="-224851" defTabSz="915018">
              <a:defRPr sz="1200">
                <a:solidFill>
                  <a:schemeClr val="tx1"/>
                </a:solidFill>
                <a:latin typeface="Times New Roman" charset="0"/>
                <a:ea typeface="ＭＳ Ｐゴシック" charset="0"/>
              </a:defRPr>
            </a:lvl3pPr>
            <a:lvl4pPr marL="1573957" indent="-224851" defTabSz="915018">
              <a:defRPr sz="1200">
                <a:solidFill>
                  <a:schemeClr val="tx1"/>
                </a:solidFill>
                <a:latin typeface="Times New Roman" charset="0"/>
                <a:ea typeface="ＭＳ Ｐゴシック" charset="0"/>
              </a:defRPr>
            </a:lvl4pPr>
            <a:lvl5pPr marL="2023659" indent="-224851" defTabSz="915018">
              <a:defRPr sz="1200">
                <a:solidFill>
                  <a:schemeClr val="tx1"/>
                </a:solidFill>
                <a:latin typeface="Times New Roman" charset="0"/>
                <a:ea typeface="ＭＳ Ｐゴシック" charset="0"/>
              </a:defRPr>
            </a:lvl5pPr>
            <a:lvl6pPr marL="2473361" indent="-224851" defTabSz="915018" eaLnBrk="0" fontAlgn="base" hangingPunct="0">
              <a:spcBef>
                <a:spcPct val="30000"/>
              </a:spcBef>
              <a:spcAft>
                <a:spcPct val="0"/>
              </a:spcAft>
              <a:defRPr sz="1200">
                <a:solidFill>
                  <a:schemeClr val="tx1"/>
                </a:solidFill>
                <a:latin typeface="Times New Roman" charset="0"/>
                <a:ea typeface="ＭＳ Ｐゴシック" charset="0"/>
              </a:defRPr>
            </a:lvl6pPr>
            <a:lvl7pPr marL="2923062" indent="-224851" defTabSz="915018" eaLnBrk="0" fontAlgn="base" hangingPunct="0">
              <a:spcBef>
                <a:spcPct val="30000"/>
              </a:spcBef>
              <a:spcAft>
                <a:spcPct val="0"/>
              </a:spcAft>
              <a:defRPr sz="1200">
                <a:solidFill>
                  <a:schemeClr val="tx1"/>
                </a:solidFill>
                <a:latin typeface="Times New Roman" charset="0"/>
                <a:ea typeface="ＭＳ Ｐゴシック" charset="0"/>
              </a:defRPr>
            </a:lvl7pPr>
            <a:lvl8pPr marL="3372764" indent="-224851" defTabSz="915018" eaLnBrk="0" fontAlgn="base" hangingPunct="0">
              <a:spcBef>
                <a:spcPct val="30000"/>
              </a:spcBef>
              <a:spcAft>
                <a:spcPct val="0"/>
              </a:spcAft>
              <a:defRPr sz="1200">
                <a:solidFill>
                  <a:schemeClr val="tx1"/>
                </a:solidFill>
                <a:latin typeface="Times New Roman" charset="0"/>
                <a:ea typeface="ＭＳ Ｐゴシック" charset="0"/>
              </a:defRPr>
            </a:lvl8pPr>
            <a:lvl9pPr marL="3822466" indent="-224851" defTabSz="915018" eaLnBrk="0" fontAlgn="base" hangingPunct="0">
              <a:spcBef>
                <a:spcPct val="30000"/>
              </a:spcBef>
              <a:spcAft>
                <a:spcPct val="0"/>
              </a:spcAft>
              <a:defRPr sz="1200">
                <a:solidFill>
                  <a:schemeClr val="tx1"/>
                </a:solidFill>
                <a:latin typeface="Times New Roman" charset="0"/>
                <a:ea typeface="ＭＳ Ｐゴシック" charset="0"/>
              </a:defRPr>
            </a:lvl9pPr>
          </a:lstStyle>
          <a:p>
            <a:fld id="{09919E75-648F-A54A-8663-2A5BC34DD2AD}" type="slidenum">
              <a:rPr lang="en-US">
                <a:solidFill>
                  <a:schemeClr val="bg1"/>
                </a:solidFill>
              </a:rPr>
              <a:pPr/>
              <a:t>7</a:t>
            </a:fld>
            <a:endParaRPr lang="en-US">
              <a:solidFill>
                <a:schemeClr val="bg1"/>
              </a:solidFil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xfrm>
            <a:off x="914920" y="4343713"/>
            <a:ext cx="3589539" cy="739589"/>
          </a:xfrm>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54199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5018">
              <a:defRPr sz="1200">
                <a:solidFill>
                  <a:schemeClr val="tx1"/>
                </a:solidFill>
                <a:latin typeface="Times New Roman" charset="0"/>
                <a:ea typeface="ＭＳ Ｐゴシック" charset="0"/>
                <a:cs typeface="ＭＳ Ｐゴシック" charset="0"/>
              </a:defRPr>
            </a:lvl1pPr>
            <a:lvl2pPr marL="730766" indent="-281064" defTabSz="915018">
              <a:defRPr sz="1200">
                <a:solidFill>
                  <a:schemeClr val="tx1"/>
                </a:solidFill>
                <a:latin typeface="Times New Roman" charset="0"/>
                <a:ea typeface="ＭＳ Ｐゴシック" charset="0"/>
              </a:defRPr>
            </a:lvl2pPr>
            <a:lvl3pPr marL="1124255" indent="-224851" defTabSz="915018">
              <a:defRPr sz="1200">
                <a:solidFill>
                  <a:schemeClr val="tx1"/>
                </a:solidFill>
                <a:latin typeface="Times New Roman" charset="0"/>
                <a:ea typeface="ＭＳ Ｐゴシック" charset="0"/>
              </a:defRPr>
            </a:lvl3pPr>
            <a:lvl4pPr marL="1573957" indent="-224851" defTabSz="915018">
              <a:defRPr sz="1200">
                <a:solidFill>
                  <a:schemeClr val="tx1"/>
                </a:solidFill>
                <a:latin typeface="Times New Roman" charset="0"/>
                <a:ea typeface="ＭＳ Ｐゴシック" charset="0"/>
              </a:defRPr>
            </a:lvl4pPr>
            <a:lvl5pPr marL="2023659" indent="-224851" defTabSz="915018">
              <a:defRPr sz="1200">
                <a:solidFill>
                  <a:schemeClr val="tx1"/>
                </a:solidFill>
                <a:latin typeface="Times New Roman" charset="0"/>
                <a:ea typeface="ＭＳ Ｐゴシック" charset="0"/>
              </a:defRPr>
            </a:lvl5pPr>
            <a:lvl6pPr marL="2473361" indent="-224851" defTabSz="915018" eaLnBrk="0" fontAlgn="base" hangingPunct="0">
              <a:spcBef>
                <a:spcPct val="30000"/>
              </a:spcBef>
              <a:spcAft>
                <a:spcPct val="0"/>
              </a:spcAft>
              <a:defRPr sz="1200">
                <a:solidFill>
                  <a:schemeClr val="tx1"/>
                </a:solidFill>
                <a:latin typeface="Times New Roman" charset="0"/>
                <a:ea typeface="ＭＳ Ｐゴシック" charset="0"/>
              </a:defRPr>
            </a:lvl6pPr>
            <a:lvl7pPr marL="2923062" indent="-224851" defTabSz="915018" eaLnBrk="0" fontAlgn="base" hangingPunct="0">
              <a:spcBef>
                <a:spcPct val="30000"/>
              </a:spcBef>
              <a:spcAft>
                <a:spcPct val="0"/>
              </a:spcAft>
              <a:defRPr sz="1200">
                <a:solidFill>
                  <a:schemeClr val="tx1"/>
                </a:solidFill>
                <a:latin typeface="Times New Roman" charset="0"/>
                <a:ea typeface="ＭＳ Ｐゴシック" charset="0"/>
              </a:defRPr>
            </a:lvl7pPr>
            <a:lvl8pPr marL="3372764" indent="-224851" defTabSz="915018" eaLnBrk="0" fontAlgn="base" hangingPunct="0">
              <a:spcBef>
                <a:spcPct val="30000"/>
              </a:spcBef>
              <a:spcAft>
                <a:spcPct val="0"/>
              </a:spcAft>
              <a:defRPr sz="1200">
                <a:solidFill>
                  <a:schemeClr val="tx1"/>
                </a:solidFill>
                <a:latin typeface="Times New Roman" charset="0"/>
                <a:ea typeface="ＭＳ Ｐゴシック" charset="0"/>
              </a:defRPr>
            </a:lvl8pPr>
            <a:lvl9pPr marL="3822466" indent="-224851" defTabSz="915018" eaLnBrk="0" fontAlgn="base" hangingPunct="0">
              <a:spcBef>
                <a:spcPct val="30000"/>
              </a:spcBef>
              <a:spcAft>
                <a:spcPct val="0"/>
              </a:spcAft>
              <a:defRPr sz="1200">
                <a:solidFill>
                  <a:schemeClr val="tx1"/>
                </a:solidFill>
                <a:latin typeface="Times New Roman" charset="0"/>
                <a:ea typeface="ＭＳ Ｐゴシック" charset="0"/>
              </a:defRPr>
            </a:lvl9pPr>
          </a:lstStyle>
          <a:p>
            <a:fld id="{09919E75-648F-A54A-8663-2A5BC34DD2AD}" type="slidenum">
              <a:rPr lang="en-US">
                <a:solidFill>
                  <a:schemeClr val="bg1"/>
                </a:solidFill>
              </a:rPr>
              <a:pPr/>
              <a:t>8</a:t>
            </a:fld>
            <a:endParaRPr lang="en-US">
              <a:solidFill>
                <a:schemeClr val="bg1"/>
              </a:solidFil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xfrm>
            <a:off x="914920" y="4343713"/>
            <a:ext cx="3589539" cy="739589"/>
          </a:xfrm>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453556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5018">
              <a:defRPr sz="1200">
                <a:solidFill>
                  <a:schemeClr val="tx1"/>
                </a:solidFill>
                <a:latin typeface="Times New Roman" charset="0"/>
                <a:ea typeface="ＭＳ Ｐゴシック" charset="0"/>
                <a:cs typeface="ＭＳ Ｐゴシック" charset="0"/>
              </a:defRPr>
            </a:lvl1pPr>
            <a:lvl2pPr marL="730766" indent="-281064" defTabSz="915018">
              <a:defRPr sz="1200">
                <a:solidFill>
                  <a:schemeClr val="tx1"/>
                </a:solidFill>
                <a:latin typeface="Times New Roman" charset="0"/>
                <a:ea typeface="ＭＳ Ｐゴシック" charset="0"/>
              </a:defRPr>
            </a:lvl2pPr>
            <a:lvl3pPr marL="1124255" indent="-224851" defTabSz="915018">
              <a:defRPr sz="1200">
                <a:solidFill>
                  <a:schemeClr val="tx1"/>
                </a:solidFill>
                <a:latin typeface="Times New Roman" charset="0"/>
                <a:ea typeface="ＭＳ Ｐゴシック" charset="0"/>
              </a:defRPr>
            </a:lvl3pPr>
            <a:lvl4pPr marL="1573957" indent="-224851" defTabSz="915018">
              <a:defRPr sz="1200">
                <a:solidFill>
                  <a:schemeClr val="tx1"/>
                </a:solidFill>
                <a:latin typeface="Times New Roman" charset="0"/>
                <a:ea typeface="ＭＳ Ｐゴシック" charset="0"/>
              </a:defRPr>
            </a:lvl4pPr>
            <a:lvl5pPr marL="2023659" indent="-224851" defTabSz="915018">
              <a:defRPr sz="1200">
                <a:solidFill>
                  <a:schemeClr val="tx1"/>
                </a:solidFill>
                <a:latin typeface="Times New Roman" charset="0"/>
                <a:ea typeface="ＭＳ Ｐゴシック" charset="0"/>
              </a:defRPr>
            </a:lvl5pPr>
            <a:lvl6pPr marL="2473361" indent="-224851" defTabSz="915018" eaLnBrk="0" fontAlgn="base" hangingPunct="0">
              <a:spcBef>
                <a:spcPct val="30000"/>
              </a:spcBef>
              <a:spcAft>
                <a:spcPct val="0"/>
              </a:spcAft>
              <a:defRPr sz="1200">
                <a:solidFill>
                  <a:schemeClr val="tx1"/>
                </a:solidFill>
                <a:latin typeface="Times New Roman" charset="0"/>
                <a:ea typeface="ＭＳ Ｐゴシック" charset="0"/>
              </a:defRPr>
            </a:lvl6pPr>
            <a:lvl7pPr marL="2923062" indent="-224851" defTabSz="915018" eaLnBrk="0" fontAlgn="base" hangingPunct="0">
              <a:spcBef>
                <a:spcPct val="30000"/>
              </a:spcBef>
              <a:spcAft>
                <a:spcPct val="0"/>
              </a:spcAft>
              <a:defRPr sz="1200">
                <a:solidFill>
                  <a:schemeClr val="tx1"/>
                </a:solidFill>
                <a:latin typeface="Times New Roman" charset="0"/>
                <a:ea typeface="ＭＳ Ｐゴシック" charset="0"/>
              </a:defRPr>
            </a:lvl7pPr>
            <a:lvl8pPr marL="3372764" indent="-224851" defTabSz="915018" eaLnBrk="0" fontAlgn="base" hangingPunct="0">
              <a:spcBef>
                <a:spcPct val="30000"/>
              </a:spcBef>
              <a:spcAft>
                <a:spcPct val="0"/>
              </a:spcAft>
              <a:defRPr sz="1200">
                <a:solidFill>
                  <a:schemeClr val="tx1"/>
                </a:solidFill>
                <a:latin typeface="Times New Roman" charset="0"/>
                <a:ea typeface="ＭＳ Ｐゴシック" charset="0"/>
              </a:defRPr>
            </a:lvl8pPr>
            <a:lvl9pPr marL="3822466" indent="-224851" defTabSz="915018" eaLnBrk="0" fontAlgn="base" hangingPunct="0">
              <a:spcBef>
                <a:spcPct val="30000"/>
              </a:spcBef>
              <a:spcAft>
                <a:spcPct val="0"/>
              </a:spcAft>
              <a:defRPr sz="1200">
                <a:solidFill>
                  <a:schemeClr val="tx1"/>
                </a:solidFill>
                <a:latin typeface="Times New Roman" charset="0"/>
                <a:ea typeface="ＭＳ Ｐゴシック" charset="0"/>
              </a:defRPr>
            </a:lvl9pPr>
          </a:lstStyle>
          <a:p>
            <a:fld id="{09919E75-648F-A54A-8663-2A5BC34DD2AD}" type="slidenum">
              <a:rPr lang="en-US">
                <a:solidFill>
                  <a:schemeClr val="bg1"/>
                </a:solidFill>
              </a:rPr>
              <a:pPr/>
              <a:t>9</a:t>
            </a:fld>
            <a:endParaRPr lang="en-US">
              <a:solidFill>
                <a:schemeClr val="bg1"/>
              </a:solidFil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xfrm>
            <a:off x="914920" y="4343713"/>
            <a:ext cx="3589539" cy="739589"/>
          </a:xfrm>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30472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5018">
              <a:defRPr sz="1200">
                <a:solidFill>
                  <a:schemeClr val="tx1"/>
                </a:solidFill>
                <a:latin typeface="Times New Roman" charset="0"/>
                <a:ea typeface="ＭＳ Ｐゴシック" charset="0"/>
                <a:cs typeface="ＭＳ Ｐゴシック" charset="0"/>
              </a:defRPr>
            </a:lvl1pPr>
            <a:lvl2pPr marL="730766" indent="-281064" defTabSz="915018">
              <a:defRPr sz="1200">
                <a:solidFill>
                  <a:schemeClr val="tx1"/>
                </a:solidFill>
                <a:latin typeface="Times New Roman" charset="0"/>
                <a:ea typeface="ＭＳ Ｐゴシック" charset="0"/>
              </a:defRPr>
            </a:lvl2pPr>
            <a:lvl3pPr marL="1124255" indent="-224851" defTabSz="915018">
              <a:defRPr sz="1200">
                <a:solidFill>
                  <a:schemeClr val="tx1"/>
                </a:solidFill>
                <a:latin typeface="Times New Roman" charset="0"/>
                <a:ea typeface="ＭＳ Ｐゴシック" charset="0"/>
              </a:defRPr>
            </a:lvl3pPr>
            <a:lvl4pPr marL="1573957" indent="-224851" defTabSz="915018">
              <a:defRPr sz="1200">
                <a:solidFill>
                  <a:schemeClr val="tx1"/>
                </a:solidFill>
                <a:latin typeface="Times New Roman" charset="0"/>
                <a:ea typeface="ＭＳ Ｐゴシック" charset="0"/>
              </a:defRPr>
            </a:lvl4pPr>
            <a:lvl5pPr marL="2023659" indent="-224851" defTabSz="915018">
              <a:defRPr sz="1200">
                <a:solidFill>
                  <a:schemeClr val="tx1"/>
                </a:solidFill>
                <a:latin typeface="Times New Roman" charset="0"/>
                <a:ea typeface="ＭＳ Ｐゴシック" charset="0"/>
              </a:defRPr>
            </a:lvl5pPr>
            <a:lvl6pPr marL="2473361" indent="-224851" defTabSz="915018" eaLnBrk="0" fontAlgn="base" hangingPunct="0">
              <a:spcBef>
                <a:spcPct val="30000"/>
              </a:spcBef>
              <a:spcAft>
                <a:spcPct val="0"/>
              </a:spcAft>
              <a:defRPr sz="1200">
                <a:solidFill>
                  <a:schemeClr val="tx1"/>
                </a:solidFill>
                <a:latin typeface="Times New Roman" charset="0"/>
                <a:ea typeface="ＭＳ Ｐゴシック" charset="0"/>
              </a:defRPr>
            </a:lvl6pPr>
            <a:lvl7pPr marL="2923062" indent="-224851" defTabSz="915018" eaLnBrk="0" fontAlgn="base" hangingPunct="0">
              <a:spcBef>
                <a:spcPct val="30000"/>
              </a:spcBef>
              <a:spcAft>
                <a:spcPct val="0"/>
              </a:spcAft>
              <a:defRPr sz="1200">
                <a:solidFill>
                  <a:schemeClr val="tx1"/>
                </a:solidFill>
                <a:latin typeface="Times New Roman" charset="0"/>
                <a:ea typeface="ＭＳ Ｐゴシック" charset="0"/>
              </a:defRPr>
            </a:lvl7pPr>
            <a:lvl8pPr marL="3372764" indent="-224851" defTabSz="915018" eaLnBrk="0" fontAlgn="base" hangingPunct="0">
              <a:spcBef>
                <a:spcPct val="30000"/>
              </a:spcBef>
              <a:spcAft>
                <a:spcPct val="0"/>
              </a:spcAft>
              <a:defRPr sz="1200">
                <a:solidFill>
                  <a:schemeClr val="tx1"/>
                </a:solidFill>
                <a:latin typeface="Times New Roman" charset="0"/>
                <a:ea typeface="ＭＳ Ｐゴシック" charset="0"/>
              </a:defRPr>
            </a:lvl8pPr>
            <a:lvl9pPr marL="3822466" indent="-224851" defTabSz="915018" eaLnBrk="0" fontAlgn="base" hangingPunct="0">
              <a:spcBef>
                <a:spcPct val="30000"/>
              </a:spcBef>
              <a:spcAft>
                <a:spcPct val="0"/>
              </a:spcAft>
              <a:defRPr sz="1200">
                <a:solidFill>
                  <a:schemeClr val="tx1"/>
                </a:solidFill>
                <a:latin typeface="Times New Roman" charset="0"/>
                <a:ea typeface="ＭＳ Ｐゴシック" charset="0"/>
              </a:defRPr>
            </a:lvl9pPr>
          </a:lstStyle>
          <a:p>
            <a:fld id="{09919E75-648F-A54A-8663-2A5BC34DD2AD}" type="slidenum">
              <a:rPr lang="en-US">
                <a:solidFill>
                  <a:schemeClr val="bg1"/>
                </a:solidFill>
              </a:rPr>
              <a:pPr/>
              <a:t>11</a:t>
            </a:fld>
            <a:endParaRPr lang="en-US">
              <a:solidFill>
                <a:schemeClr val="bg1"/>
              </a:solidFill>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xfrm>
            <a:off x="914920" y="4343713"/>
            <a:ext cx="3589539" cy="739589"/>
          </a:xfrm>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78132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B35DA3E-D01E-AD41-B24A-0A697DB152BE}" type="datetimeFigureOut">
              <a:rPr lang="en-US" smtClean="0"/>
              <a:t>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a:p>
        </p:txBody>
      </p:sp>
    </p:spTree>
    <p:extLst>
      <p:ext uri="{BB962C8B-B14F-4D97-AF65-F5344CB8AC3E}">
        <p14:creationId xmlns:p14="http://schemas.microsoft.com/office/powerpoint/2010/main" val="65897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B35DA3E-D01E-AD41-B24A-0A697DB152BE}" type="datetimeFigureOut">
              <a:rPr lang="en-US" smtClean="0"/>
              <a:t>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a:p>
        </p:txBody>
      </p:sp>
    </p:spTree>
    <p:extLst>
      <p:ext uri="{BB962C8B-B14F-4D97-AF65-F5344CB8AC3E}">
        <p14:creationId xmlns:p14="http://schemas.microsoft.com/office/powerpoint/2010/main" val="1600752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B35DA3E-D01E-AD41-B24A-0A697DB152BE}" type="datetimeFigureOut">
              <a:rPr lang="en-US" smtClean="0"/>
              <a:t>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601356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B35DA3E-D01E-AD41-B24A-0A697DB152BE}" type="datetimeFigureOut">
              <a:rPr lang="en-US" smtClean="0"/>
              <a:t>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a:p>
        </p:txBody>
      </p:sp>
    </p:spTree>
    <p:extLst>
      <p:ext uri="{BB962C8B-B14F-4D97-AF65-F5344CB8AC3E}">
        <p14:creationId xmlns:p14="http://schemas.microsoft.com/office/powerpoint/2010/main" val="3047917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B35DA3E-D01E-AD41-B24A-0A697DB152BE}" type="datetimeFigureOut">
              <a:rPr lang="en-US" smtClean="0"/>
              <a:t>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62207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B35DA3E-D01E-AD41-B24A-0A697DB152BE}" type="datetimeFigureOut">
              <a:rPr lang="en-US" smtClean="0"/>
              <a:t>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a:p>
        </p:txBody>
      </p:sp>
    </p:spTree>
    <p:extLst>
      <p:ext uri="{BB962C8B-B14F-4D97-AF65-F5344CB8AC3E}">
        <p14:creationId xmlns:p14="http://schemas.microsoft.com/office/powerpoint/2010/main" val="26807098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35DA3E-D01E-AD41-B24A-0A697DB152BE}" type="datetimeFigureOut">
              <a:rPr lang="en-US" smtClean="0"/>
              <a:t>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a:p>
        </p:txBody>
      </p:sp>
    </p:spTree>
    <p:extLst>
      <p:ext uri="{BB962C8B-B14F-4D97-AF65-F5344CB8AC3E}">
        <p14:creationId xmlns:p14="http://schemas.microsoft.com/office/powerpoint/2010/main" val="2607949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35DA3E-D01E-AD41-B24A-0A697DB152BE}" type="datetimeFigureOut">
              <a:rPr lang="en-US" smtClean="0"/>
              <a:t>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a:p>
        </p:txBody>
      </p:sp>
    </p:spTree>
    <p:extLst>
      <p:ext uri="{BB962C8B-B14F-4D97-AF65-F5344CB8AC3E}">
        <p14:creationId xmlns:p14="http://schemas.microsoft.com/office/powerpoint/2010/main" val="1005403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35DA3E-D01E-AD41-B24A-0A697DB152BE}" type="datetimeFigureOut">
              <a:rPr lang="en-US" smtClean="0"/>
              <a:t>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a:p>
        </p:txBody>
      </p:sp>
    </p:spTree>
    <p:extLst>
      <p:ext uri="{BB962C8B-B14F-4D97-AF65-F5344CB8AC3E}">
        <p14:creationId xmlns:p14="http://schemas.microsoft.com/office/powerpoint/2010/main" val="3432061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B35DA3E-D01E-AD41-B24A-0A697DB152BE}" type="datetimeFigureOut">
              <a:rPr lang="en-US" smtClean="0"/>
              <a:t>12/8/2017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43D756-718A-164E-9CE8-738637616EB4}" type="slidenum">
              <a:rPr lang="en-US" smtClean="0"/>
              <a:t>‹#›</a:t>
            </a:fld>
            <a:endParaRPr lang="en-US"/>
          </a:p>
        </p:txBody>
      </p:sp>
    </p:spTree>
    <p:extLst>
      <p:ext uri="{BB962C8B-B14F-4D97-AF65-F5344CB8AC3E}">
        <p14:creationId xmlns:p14="http://schemas.microsoft.com/office/powerpoint/2010/main" val="3589125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B35DA3E-D01E-AD41-B24A-0A697DB152BE}" type="datetimeFigureOut">
              <a:rPr lang="en-US" smtClean="0"/>
              <a:t>12/8/2017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43D756-718A-164E-9CE8-738637616EB4}" type="slidenum">
              <a:rPr lang="en-US" smtClean="0"/>
              <a:t>‹#›</a:t>
            </a:fld>
            <a:endParaRPr lang="en-US"/>
          </a:p>
        </p:txBody>
      </p:sp>
    </p:spTree>
    <p:extLst>
      <p:ext uri="{BB962C8B-B14F-4D97-AF65-F5344CB8AC3E}">
        <p14:creationId xmlns:p14="http://schemas.microsoft.com/office/powerpoint/2010/main" val="2583068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B35DA3E-D01E-AD41-B24A-0A697DB152BE}" type="datetimeFigureOut">
              <a:rPr lang="en-US" smtClean="0"/>
              <a:t>12/8/2017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43D756-718A-164E-9CE8-738637616EB4}" type="slidenum">
              <a:rPr lang="en-US" smtClean="0"/>
              <a:t>‹#›</a:t>
            </a:fld>
            <a:endParaRPr lang="en-US"/>
          </a:p>
        </p:txBody>
      </p:sp>
    </p:spTree>
    <p:extLst>
      <p:ext uri="{BB962C8B-B14F-4D97-AF65-F5344CB8AC3E}">
        <p14:creationId xmlns:p14="http://schemas.microsoft.com/office/powerpoint/2010/main" val="7511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B35DA3E-D01E-AD41-B24A-0A697DB152BE}" type="datetimeFigureOut">
              <a:rPr lang="en-US" smtClean="0"/>
              <a:t>12/8/2017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43D756-718A-164E-9CE8-738637616EB4}" type="slidenum">
              <a:rPr lang="en-US" smtClean="0"/>
              <a:t>‹#›</a:t>
            </a:fld>
            <a:endParaRPr lang="en-US"/>
          </a:p>
        </p:txBody>
      </p:sp>
    </p:spTree>
    <p:extLst>
      <p:ext uri="{BB962C8B-B14F-4D97-AF65-F5344CB8AC3E}">
        <p14:creationId xmlns:p14="http://schemas.microsoft.com/office/powerpoint/2010/main" val="666744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35DA3E-D01E-AD41-B24A-0A697DB152BE}" type="datetimeFigureOut">
              <a:rPr lang="en-US" smtClean="0"/>
              <a:t>12/8/2017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43D756-718A-164E-9CE8-738637616EB4}" type="slidenum">
              <a:rPr lang="en-US" smtClean="0"/>
              <a:t>‹#›</a:t>
            </a:fld>
            <a:endParaRPr lang="en-US"/>
          </a:p>
        </p:txBody>
      </p:sp>
    </p:spTree>
    <p:extLst>
      <p:ext uri="{BB962C8B-B14F-4D97-AF65-F5344CB8AC3E}">
        <p14:creationId xmlns:p14="http://schemas.microsoft.com/office/powerpoint/2010/main" val="4280776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B35DA3E-D01E-AD41-B24A-0A697DB152BE}" type="datetimeFigureOut">
              <a:rPr lang="en-US" smtClean="0"/>
              <a:t>12/8/2017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43D756-718A-164E-9CE8-738637616EB4}" type="slidenum">
              <a:rPr lang="en-US" smtClean="0"/>
              <a:t>‹#›</a:t>
            </a:fld>
            <a:endParaRPr lang="en-US"/>
          </a:p>
        </p:txBody>
      </p:sp>
    </p:spTree>
    <p:extLst>
      <p:ext uri="{BB962C8B-B14F-4D97-AF65-F5344CB8AC3E}">
        <p14:creationId xmlns:p14="http://schemas.microsoft.com/office/powerpoint/2010/main" val="362952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5B35DA3E-D01E-AD41-B24A-0A697DB152BE}" type="datetimeFigureOut">
              <a:rPr lang="en-US" smtClean="0"/>
              <a:t>12/8/2017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43D756-718A-164E-9CE8-738637616EB4}" type="slidenum">
              <a:rPr lang="en-US" smtClean="0"/>
              <a:t>‹#›</a:t>
            </a:fld>
            <a:endParaRPr lang="en-US"/>
          </a:p>
        </p:txBody>
      </p:sp>
    </p:spTree>
    <p:extLst>
      <p:ext uri="{BB962C8B-B14F-4D97-AF65-F5344CB8AC3E}">
        <p14:creationId xmlns:p14="http://schemas.microsoft.com/office/powerpoint/2010/main" val="967701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B35DA3E-D01E-AD41-B24A-0A697DB152BE}" type="datetimeFigureOut">
              <a:rPr lang="en-US" smtClean="0"/>
              <a:t>12/8/2017</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643D756-718A-164E-9CE8-738637616EB4}" type="slidenum">
              <a:rPr lang="en-US" smtClean="0"/>
              <a:t>‹#›</a:t>
            </a:fld>
            <a:endParaRPr lang="en-US"/>
          </a:p>
        </p:txBody>
      </p:sp>
    </p:spTree>
    <p:extLst>
      <p:ext uri="{BB962C8B-B14F-4D97-AF65-F5344CB8AC3E}">
        <p14:creationId xmlns:p14="http://schemas.microsoft.com/office/powerpoint/2010/main" val="24697643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tiff"/><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0187" y="2522073"/>
            <a:ext cx="8018717" cy="1528762"/>
          </a:xfrm>
        </p:spPr>
        <p:txBody>
          <a:bodyPr anchor="ctr">
            <a:normAutofit/>
          </a:bodyPr>
          <a:lstStyle/>
          <a:p>
            <a:r>
              <a:rPr lang="en-US" dirty="0" smtClean="0">
                <a:latin typeface="Times New Roman" charset="0"/>
                <a:ea typeface="Times New Roman" charset="0"/>
                <a:cs typeface="Times New Roman" charset="0"/>
              </a:rPr>
              <a:t>AB 705 </a:t>
            </a:r>
            <a:endParaRPr lang="en-US" dirty="0">
              <a:latin typeface="Times New Roman" charset="0"/>
              <a:ea typeface="Times New Roman" charset="0"/>
              <a:cs typeface="Times New Roman" charset="0"/>
            </a:endParaRPr>
          </a:p>
        </p:txBody>
      </p:sp>
      <p:sp>
        <p:nvSpPr>
          <p:cNvPr id="3" name="Subtitle 2"/>
          <p:cNvSpPr>
            <a:spLocks noGrp="1"/>
          </p:cNvSpPr>
          <p:nvPr>
            <p:ph type="subTitle" idx="1"/>
          </p:nvPr>
        </p:nvSpPr>
        <p:spPr>
          <a:xfrm>
            <a:off x="1271589" y="4050835"/>
            <a:ext cx="7854124" cy="2522880"/>
          </a:xfrm>
        </p:spPr>
        <p:txBody>
          <a:bodyPr>
            <a:normAutofit/>
          </a:bodyPr>
          <a:lstStyle/>
          <a:p>
            <a:pPr algn="l"/>
            <a:r>
              <a:rPr lang="en-US" b="1" dirty="0" smtClean="0">
                <a:latin typeface="Times New Roman" charset="0"/>
                <a:ea typeface="Times New Roman" charset="0"/>
                <a:cs typeface="Times New Roman" charset="0"/>
              </a:rPr>
              <a:t>Larry Green</a:t>
            </a:r>
            <a:r>
              <a:rPr lang="en-US" dirty="0" smtClean="0">
                <a:latin typeface="Times New Roman" charset="0"/>
                <a:ea typeface="Times New Roman" charset="0"/>
                <a:cs typeface="Times New Roman" charset="0"/>
              </a:rPr>
              <a:t>, Lake Tahoe Community College, CMC</a:t>
            </a:r>
            <a:r>
              <a:rPr lang="en-US" baseline="30000" dirty="0" smtClean="0">
                <a:latin typeface="Times New Roman" charset="0"/>
                <a:ea typeface="Times New Roman" charset="0"/>
                <a:cs typeface="Times New Roman" charset="0"/>
              </a:rPr>
              <a:t>3</a:t>
            </a:r>
            <a:r>
              <a:rPr lang="en-US" dirty="0" smtClean="0">
                <a:latin typeface="Times New Roman" charset="0"/>
                <a:ea typeface="Times New Roman" charset="0"/>
                <a:cs typeface="Times New Roman" charset="0"/>
              </a:rPr>
              <a:t> Spring Conference Chair</a:t>
            </a:r>
          </a:p>
          <a:p>
            <a:pPr algn="l"/>
            <a:r>
              <a:rPr lang="en-US" b="1" dirty="0" err="1" smtClean="0">
                <a:latin typeface="Times New Roman" charset="0"/>
                <a:ea typeface="Times New Roman" charset="0"/>
                <a:cs typeface="Times New Roman" charset="0"/>
              </a:rPr>
              <a:t>Ginni</a:t>
            </a:r>
            <a:r>
              <a:rPr lang="en-US" b="1" dirty="0" smtClean="0">
                <a:latin typeface="Times New Roman" charset="0"/>
                <a:ea typeface="Times New Roman" charset="0"/>
                <a:cs typeface="Times New Roman" charset="0"/>
              </a:rPr>
              <a:t> May</a:t>
            </a:r>
            <a:r>
              <a:rPr lang="en-US" dirty="0" smtClean="0">
                <a:latin typeface="Times New Roman" charset="0"/>
                <a:ea typeface="Times New Roman" charset="0"/>
                <a:cs typeface="Times New Roman" charset="0"/>
              </a:rPr>
              <a:t>, Sacramento City College, ASCCC Area A Representative</a:t>
            </a:r>
            <a:endParaRPr lang="en-US" dirty="0">
              <a:latin typeface="Times New Roman" charset="0"/>
              <a:ea typeface="Times New Roman" charset="0"/>
              <a:cs typeface="Times New Roman" charset="0"/>
            </a:endParaRPr>
          </a:p>
          <a:p>
            <a:endParaRPr lang="en-US" dirty="0" smtClean="0">
              <a:latin typeface="Times New Roman" charset="0"/>
              <a:ea typeface="Times New Roman" charset="0"/>
              <a:cs typeface="Times New Roman" charset="0"/>
            </a:endParaRPr>
          </a:p>
          <a:p>
            <a:r>
              <a:rPr lang="en-US" sz="2000" dirty="0" smtClean="0">
                <a:solidFill>
                  <a:srgbClr val="FF0000"/>
                </a:solidFill>
                <a:latin typeface="Times New Roman" charset="0"/>
                <a:ea typeface="Times New Roman" charset="0"/>
                <a:cs typeface="Times New Roman" charset="0"/>
              </a:rPr>
              <a:t>CMC3 Fall 2017 Conference, December 8-9, Monterey, CA</a:t>
            </a:r>
            <a:endParaRPr lang="en-US" sz="2000" dirty="0">
              <a:solidFill>
                <a:srgbClr val="FF0000"/>
              </a:solidFill>
              <a:latin typeface="Times New Roman" charset="0"/>
              <a:ea typeface="Times New Roman" charset="0"/>
              <a:cs typeface="Times New Roman" charset="0"/>
            </a:endParaRPr>
          </a:p>
        </p:txBody>
      </p:sp>
      <p:pic>
        <p:nvPicPr>
          <p:cNvPr id="4" name="Picture 3" descr="ASCCC_Logo"/>
          <p:cNvPicPr/>
          <p:nvPr/>
        </p:nvPicPr>
        <p:blipFill>
          <a:blip r:embed="rId2"/>
          <a:srcRect/>
          <a:stretch>
            <a:fillRect/>
          </a:stretch>
        </p:blipFill>
        <p:spPr bwMode="auto">
          <a:xfrm>
            <a:off x="5063490" y="1431448"/>
            <a:ext cx="4231670" cy="786470"/>
          </a:xfrm>
          <a:prstGeom prst="rect">
            <a:avLst/>
          </a:prstGeom>
          <a:noFill/>
          <a:ln w="9525">
            <a:noFill/>
            <a:miter lim="800000"/>
            <a:headEnd/>
            <a:tailEnd/>
          </a:ln>
        </p:spPr>
      </p:pic>
      <p:pic>
        <p:nvPicPr>
          <p:cNvPr id="6" name="Picture 5"/>
          <p:cNvPicPr/>
          <p:nvPr/>
        </p:nvPicPr>
        <p:blipFill>
          <a:blip r:embed="rId3"/>
          <a:stretch>
            <a:fillRect/>
          </a:stretch>
        </p:blipFill>
        <p:spPr>
          <a:xfrm>
            <a:off x="1610390" y="1127294"/>
            <a:ext cx="2080262" cy="1394779"/>
          </a:xfrm>
          <a:prstGeom prst="rect">
            <a:avLst/>
          </a:prstGeom>
        </p:spPr>
      </p:pic>
    </p:spTree>
    <p:extLst>
      <p:ext uri="{BB962C8B-B14F-4D97-AF65-F5344CB8AC3E}">
        <p14:creationId xmlns:p14="http://schemas.microsoft.com/office/powerpoint/2010/main" val="779132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9785" y="314793"/>
            <a:ext cx="12689151" cy="6166690"/>
          </a:xfrm>
          <a:prstGeom prst="rect">
            <a:avLst/>
          </a:prstGeom>
        </p:spPr>
      </p:pic>
      <p:pic>
        <p:nvPicPr>
          <p:cNvPr id="1025" name="Picture 1" descr="age1image19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10050" cy="15621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ge1image20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10050" cy="15621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age1image22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210050" cy="1562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ge1image24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10050" cy="15621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ge1image256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191000" cy="154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8620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buNone/>
            </a:pPr>
            <a:r>
              <a:rPr lang="en-US" dirty="0">
                <a:latin typeface="Times New Roman" charset="0"/>
                <a:ea typeface="Times New Roman" charset="0"/>
                <a:cs typeface="Times New Roman" charset="0"/>
              </a:rPr>
              <a:t>Title 5 </a:t>
            </a:r>
            <a:r>
              <a:rPr lang="en-US" dirty="0" smtClean="0">
                <a:latin typeface="Times New Roman" charset="0"/>
                <a:ea typeface="Times New Roman" charset="0"/>
                <a:cs typeface="Times New Roman" charset="0"/>
              </a:rPr>
              <a:t>§55063</a:t>
            </a:r>
            <a:r>
              <a:rPr lang="en-US" dirty="0">
                <a:latin typeface="Times New Roman" charset="0"/>
                <a:ea typeface="Times New Roman" charset="0"/>
                <a:cs typeface="Times New Roman" charset="0"/>
              </a:rPr>
              <a:t>:</a:t>
            </a:r>
          </a:p>
          <a:p>
            <a:pPr marL="0" indent="0">
              <a:buNone/>
            </a:pPr>
            <a:r>
              <a:rPr lang="en-US" b="1" dirty="0">
                <a:latin typeface="Times New Roman" charset="0"/>
                <a:ea typeface="Times New Roman" charset="0"/>
                <a:cs typeface="Times New Roman" charset="0"/>
              </a:rPr>
              <a:t>Competency</a:t>
            </a:r>
            <a:r>
              <a:rPr lang="en-US" dirty="0">
                <a:latin typeface="Times New Roman" charset="0"/>
                <a:ea typeface="Times New Roman" charset="0"/>
                <a:cs typeface="Times New Roman" charset="0"/>
              </a:rPr>
              <a:t> in mathematics shall be </a:t>
            </a:r>
            <a:r>
              <a:rPr lang="en-US" b="1" dirty="0">
                <a:latin typeface="Times New Roman" charset="0"/>
                <a:ea typeface="Times New Roman" charset="0"/>
                <a:cs typeface="Times New Roman" charset="0"/>
              </a:rPr>
              <a:t>demonstrated</a:t>
            </a:r>
            <a:r>
              <a:rPr lang="en-US" dirty="0">
                <a:latin typeface="Times New Roman" charset="0"/>
                <a:ea typeface="Times New Roman" charset="0"/>
                <a:cs typeface="Times New Roman" charset="0"/>
              </a:rPr>
              <a:t> by obtaining a </a:t>
            </a:r>
            <a:r>
              <a:rPr lang="en-US" b="1" dirty="0">
                <a:latin typeface="Times New Roman" charset="0"/>
                <a:ea typeface="Times New Roman" charset="0"/>
                <a:cs typeface="Times New Roman" charset="0"/>
              </a:rPr>
              <a:t>satisfactory grade </a:t>
            </a:r>
            <a:r>
              <a:rPr lang="en-US" dirty="0">
                <a:latin typeface="Times New Roman" charset="0"/>
                <a:ea typeface="Times New Roman" charset="0"/>
                <a:cs typeface="Times New Roman" charset="0"/>
              </a:rPr>
              <a:t>in a mathematics course at the level of the course typically known as </a:t>
            </a:r>
            <a:r>
              <a:rPr lang="en-US" b="1" dirty="0">
                <a:latin typeface="Times New Roman" charset="0"/>
                <a:ea typeface="Times New Roman" charset="0"/>
                <a:cs typeface="Times New Roman" charset="0"/>
              </a:rPr>
              <a:t>Intermediate Algebra </a:t>
            </a:r>
            <a:r>
              <a:rPr lang="en-US" dirty="0">
                <a:latin typeface="Times New Roman" charset="0"/>
                <a:ea typeface="Times New Roman" charset="0"/>
                <a:cs typeface="Times New Roman" charset="0"/>
              </a:rPr>
              <a:t>(either Intermediate Algebra or another mathematics course at the same level, with the same rigor and with Elementary Algebra as a prerequisite, approved locally), or by examination; </a:t>
            </a:r>
          </a:p>
          <a:p>
            <a:pPr marL="0" indent="0">
              <a:buNone/>
            </a:pPr>
            <a:endParaRPr lang="en-US" dirty="0">
              <a:latin typeface="Times New Roman" charset="0"/>
              <a:ea typeface="Times New Roman" charset="0"/>
              <a:cs typeface="Times New Roman" charset="0"/>
            </a:endParaRPr>
          </a:p>
          <a:p>
            <a:pPr marL="342900" indent="-342900"/>
            <a:r>
              <a:rPr lang="en-US" dirty="0">
                <a:latin typeface="Times New Roman" charset="0"/>
                <a:ea typeface="Times New Roman" charset="0"/>
                <a:cs typeface="Times New Roman" charset="0"/>
              </a:rPr>
              <a:t>Note that these are graduation requirements for the AA or AS, not requirements for a certificate.</a:t>
            </a:r>
          </a:p>
          <a:p>
            <a:pPr lvl="0">
              <a:lnSpc>
                <a:spcPct val="110000"/>
              </a:lnSpc>
              <a:spcBef>
                <a:spcPts val="600"/>
              </a:spcBef>
              <a:buClr>
                <a:srgbClr val="0070C0"/>
              </a:buClr>
              <a:defRPr/>
            </a:pPr>
            <a:endParaRPr lang="en-US" dirty="0">
              <a:latin typeface="Times New Roman" charset="0"/>
              <a:ea typeface="Times New Roman" charset="0"/>
              <a:cs typeface="Times New Roman" charset="0"/>
            </a:endParaRPr>
          </a:p>
          <a:p>
            <a:endParaRPr lang="en-US" dirty="0">
              <a:latin typeface="Times New Roman" charset="0"/>
              <a:ea typeface="Times New Roman" charset="0"/>
              <a:cs typeface="Times New Roman" charset="0"/>
            </a:endParaRPr>
          </a:p>
        </p:txBody>
      </p:sp>
      <p:sp>
        <p:nvSpPr>
          <p:cNvPr id="8196" name="Text Box 4"/>
          <p:cNvSpPr txBox="1">
            <a:spLocks noChangeArrowheads="1"/>
          </p:cNvSpPr>
          <p:nvPr/>
        </p:nvSpPr>
        <p:spPr bwMode="auto">
          <a:xfrm>
            <a:off x="2438400" y="4876801"/>
            <a:ext cx="73152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6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a:defRPr sz="2000">
                <a:solidFill>
                  <a:schemeClr val="tx1"/>
                </a:solidFill>
                <a:latin typeface="Perpetua" charset="0"/>
                <a:ea typeface="ＭＳ Ｐゴシック" charset="0"/>
              </a:defRPr>
            </a:lvl3pPr>
            <a:lvl4pPr marL="1600200">
              <a:defRPr sz="2000">
                <a:solidFill>
                  <a:schemeClr val="tx1"/>
                </a:solidFill>
                <a:latin typeface="Perpetua" charset="0"/>
                <a:ea typeface="ＭＳ Ｐゴシック" charset="0"/>
              </a:defRPr>
            </a:lvl4pPr>
            <a:lvl5pPr marL="2057400">
              <a:defRPr sz="2000">
                <a:solidFill>
                  <a:schemeClr val="tx1"/>
                </a:solidFill>
                <a:latin typeface="Perpetua" charset="0"/>
                <a:ea typeface="ＭＳ Ｐゴシック" charset="0"/>
              </a:defRPr>
            </a:lvl5pPr>
            <a:lvl6pPr marL="25146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6pPr>
            <a:lvl7pPr marL="29718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7pPr>
            <a:lvl8pPr marL="34290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8pPr>
            <a:lvl9pPr marL="38862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9pPr>
          </a:lstStyle>
          <a:p>
            <a:pPr algn="ctr" eaLnBrk="0" hangingPunct="0">
              <a:spcBef>
                <a:spcPct val="50000"/>
              </a:spcBef>
            </a:pPr>
            <a:endParaRPr lang="en-US" sz="2800" dirty="0">
              <a:latin typeface="Arial" charset="0"/>
            </a:endParaRPr>
          </a:p>
        </p:txBody>
      </p:sp>
      <p:pic>
        <p:nvPicPr>
          <p:cNvPr id="3" name="Picture 2"/>
          <p:cNvPicPr>
            <a:picLocks noChangeAspect="1"/>
          </p:cNvPicPr>
          <p:nvPr/>
        </p:nvPicPr>
        <p:blipFill>
          <a:blip r:embed="rId3"/>
          <a:stretch>
            <a:fillRect/>
          </a:stretch>
        </p:blipFill>
        <p:spPr>
          <a:xfrm>
            <a:off x="3132391" y="255174"/>
            <a:ext cx="2963609" cy="1723061"/>
          </a:xfrm>
          <a:prstGeom prst="rect">
            <a:avLst/>
          </a:prstGeom>
        </p:spPr>
      </p:pic>
    </p:spTree>
    <p:extLst>
      <p:ext uri="{BB962C8B-B14F-4D97-AF65-F5344CB8AC3E}">
        <p14:creationId xmlns:p14="http://schemas.microsoft.com/office/powerpoint/2010/main" val="474997016"/>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3547872" y="609600"/>
            <a:ext cx="2816352" cy="1320800"/>
          </a:xfrm>
        </p:spPr>
        <p:txBody>
          <a:bodyPr>
            <a:normAutofit/>
          </a:bodyPr>
          <a:lstStyle/>
          <a:p>
            <a:pPr algn="ctr" eaLnBrk="1" hangingPunct="1"/>
            <a:r>
              <a:rPr lang="en-US" sz="5400" b="1" dirty="0" smtClean="0">
                <a:solidFill>
                  <a:srgbClr val="0070C0"/>
                </a:solidFill>
                <a:latin typeface="Times New Roman" charset="0"/>
                <a:ea typeface="Times New Roman" charset="0"/>
                <a:cs typeface="Times New Roman" charset="0"/>
              </a:rPr>
              <a:t>Title 5</a:t>
            </a:r>
            <a:endParaRPr lang="en-US" sz="5400" b="1" dirty="0">
              <a:solidFill>
                <a:srgbClr val="0070C0"/>
              </a:solidFill>
              <a:latin typeface="Times New Roman" charset="0"/>
              <a:ea typeface="Times New Roman" charset="0"/>
              <a:cs typeface="Times New Roman" charset="0"/>
            </a:endParaRPr>
          </a:p>
        </p:txBody>
      </p:sp>
      <p:sp>
        <p:nvSpPr>
          <p:cNvPr id="2" name="Content Placeholder 1"/>
          <p:cNvSpPr>
            <a:spLocks noGrp="1"/>
          </p:cNvSpPr>
          <p:nvPr>
            <p:ph idx="1"/>
          </p:nvPr>
        </p:nvSpPr>
        <p:spPr/>
        <p:txBody>
          <a:bodyPr>
            <a:normAutofit/>
          </a:bodyPr>
          <a:lstStyle/>
          <a:p>
            <a:pPr marL="0" indent="0">
              <a:buNone/>
            </a:pPr>
            <a:r>
              <a:rPr lang="en-US" dirty="0">
                <a:latin typeface="Times New Roman" charset="0"/>
                <a:ea typeface="Times New Roman" charset="0"/>
                <a:cs typeface="Times New Roman" charset="0"/>
              </a:rPr>
              <a:t>Title 5 </a:t>
            </a:r>
            <a:r>
              <a:rPr lang="en-US" dirty="0" smtClean="0">
                <a:latin typeface="Times New Roman" charset="0"/>
                <a:ea typeface="Times New Roman" charset="0"/>
                <a:cs typeface="Times New Roman" charset="0"/>
              </a:rPr>
              <a:t>§55063</a:t>
            </a:r>
            <a:r>
              <a:rPr lang="en-US" dirty="0">
                <a:latin typeface="Times New Roman" charset="0"/>
                <a:ea typeface="Times New Roman" charset="0"/>
                <a:cs typeface="Times New Roman" charset="0"/>
              </a:rPr>
              <a:t>:</a:t>
            </a:r>
          </a:p>
          <a:p>
            <a:pPr marL="0" indent="0">
              <a:buNone/>
            </a:pPr>
            <a:r>
              <a:rPr lang="en-US" dirty="0">
                <a:latin typeface="Times New Roman" charset="0"/>
                <a:ea typeface="Times New Roman" charset="0"/>
                <a:cs typeface="Times New Roman" charset="0"/>
              </a:rPr>
              <a:t>The </a:t>
            </a:r>
            <a:r>
              <a:rPr lang="en-US" b="1" dirty="0">
                <a:latin typeface="Times New Roman" charset="0"/>
                <a:ea typeface="Times New Roman" charset="0"/>
                <a:cs typeface="Times New Roman" charset="0"/>
              </a:rPr>
              <a:t>competency requirements </a:t>
            </a:r>
            <a:r>
              <a:rPr lang="en-US" dirty="0">
                <a:latin typeface="Times New Roman" charset="0"/>
                <a:ea typeface="Times New Roman" charset="0"/>
                <a:cs typeface="Times New Roman" charset="0"/>
              </a:rPr>
              <a:t>for written expression and mathematics </a:t>
            </a:r>
            <a:r>
              <a:rPr lang="en-US" b="1" dirty="0">
                <a:latin typeface="Times New Roman" charset="0"/>
                <a:ea typeface="Times New Roman" charset="0"/>
                <a:cs typeface="Times New Roman" charset="0"/>
              </a:rPr>
              <a:t>may also be met </a:t>
            </a:r>
            <a:r>
              <a:rPr lang="en-US" dirty="0">
                <a:latin typeface="Times New Roman" charset="0"/>
                <a:ea typeface="Times New Roman" charset="0"/>
                <a:cs typeface="Times New Roman" charset="0"/>
              </a:rPr>
              <a:t>by obtaining a satisfactory grade in courses in English and mathematics taught in or on behalf of </a:t>
            </a:r>
            <a:r>
              <a:rPr lang="en-US" b="1" dirty="0">
                <a:latin typeface="Times New Roman" charset="0"/>
                <a:ea typeface="Times New Roman" charset="0"/>
                <a:cs typeface="Times New Roman" charset="0"/>
              </a:rPr>
              <a:t>other departments </a:t>
            </a:r>
            <a:r>
              <a:rPr lang="en-US" dirty="0">
                <a:latin typeface="Times New Roman" charset="0"/>
                <a:ea typeface="Times New Roman" charset="0"/>
                <a:cs typeface="Times New Roman" charset="0"/>
              </a:rPr>
              <a:t>and which, as determined by the local governing board, </a:t>
            </a:r>
            <a:r>
              <a:rPr lang="en-US" b="1" dirty="0">
                <a:latin typeface="Times New Roman" charset="0"/>
                <a:ea typeface="Times New Roman" charset="0"/>
                <a:cs typeface="Times New Roman" charset="0"/>
              </a:rPr>
              <a:t>require entrance skills </a:t>
            </a:r>
            <a:r>
              <a:rPr lang="en-US" dirty="0">
                <a:latin typeface="Times New Roman" charset="0"/>
                <a:ea typeface="Times New Roman" charset="0"/>
                <a:cs typeface="Times New Roman" charset="0"/>
              </a:rPr>
              <a:t>at a level equivalent to those necessary for Freshman Composition and </a:t>
            </a:r>
            <a:r>
              <a:rPr lang="en-US" b="1" dirty="0">
                <a:latin typeface="Times New Roman" charset="0"/>
                <a:ea typeface="Times New Roman" charset="0"/>
                <a:cs typeface="Times New Roman" charset="0"/>
              </a:rPr>
              <a:t>Intermediate Algebra </a:t>
            </a:r>
            <a:r>
              <a:rPr lang="en-US" dirty="0">
                <a:latin typeface="Times New Roman" charset="0"/>
                <a:ea typeface="Times New Roman" charset="0"/>
                <a:cs typeface="Times New Roman" charset="0"/>
              </a:rPr>
              <a:t>respectively. </a:t>
            </a:r>
          </a:p>
          <a:p>
            <a:pPr marL="0" indent="0">
              <a:buNone/>
            </a:pPr>
            <a:endParaRPr lang="en-US" dirty="0">
              <a:latin typeface="Times New Roman" charset="0"/>
              <a:ea typeface="Times New Roman" charset="0"/>
              <a:cs typeface="Times New Roman" charset="0"/>
            </a:endParaRPr>
          </a:p>
          <a:p>
            <a:pPr marL="342900" indent="-342900"/>
            <a:r>
              <a:rPr lang="en-US" dirty="0">
                <a:latin typeface="Times New Roman" charset="0"/>
                <a:ea typeface="Times New Roman" charset="0"/>
                <a:cs typeface="Times New Roman" charset="0"/>
              </a:rPr>
              <a:t>Note that these are graduation requirements for the AA or AS, not requirements for a certificate.</a:t>
            </a:r>
          </a:p>
          <a:p>
            <a:pPr lvl="0">
              <a:lnSpc>
                <a:spcPct val="110000"/>
              </a:lnSpc>
              <a:spcBef>
                <a:spcPts val="600"/>
              </a:spcBef>
              <a:buClr>
                <a:srgbClr val="0070C0"/>
              </a:buClr>
              <a:defRPr/>
            </a:pPr>
            <a:endParaRPr lang="en-US" dirty="0">
              <a:latin typeface="Times New Roman" charset="0"/>
              <a:ea typeface="Times New Roman" charset="0"/>
              <a:cs typeface="Times New Roman" charset="0"/>
            </a:endParaRPr>
          </a:p>
          <a:p>
            <a:endParaRPr lang="en-US" dirty="0">
              <a:latin typeface="Times New Roman" charset="0"/>
              <a:ea typeface="Times New Roman" charset="0"/>
              <a:cs typeface="Times New Roman" charset="0"/>
            </a:endParaRPr>
          </a:p>
        </p:txBody>
      </p:sp>
      <p:sp>
        <p:nvSpPr>
          <p:cNvPr id="8196" name="Text Box 4"/>
          <p:cNvSpPr txBox="1">
            <a:spLocks noChangeArrowheads="1"/>
          </p:cNvSpPr>
          <p:nvPr/>
        </p:nvSpPr>
        <p:spPr bwMode="auto">
          <a:xfrm>
            <a:off x="2438400" y="4876801"/>
            <a:ext cx="73152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6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a:defRPr sz="2000">
                <a:solidFill>
                  <a:schemeClr val="tx1"/>
                </a:solidFill>
                <a:latin typeface="Perpetua" charset="0"/>
                <a:ea typeface="ＭＳ Ｐゴシック" charset="0"/>
              </a:defRPr>
            </a:lvl3pPr>
            <a:lvl4pPr marL="1600200">
              <a:defRPr sz="2000">
                <a:solidFill>
                  <a:schemeClr val="tx1"/>
                </a:solidFill>
                <a:latin typeface="Perpetua" charset="0"/>
                <a:ea typeface="ＭＳ Ｐゴシック" charset="0"/>
              </a:defRPr>
            </a:lvl4pPr>
            <a:lvl5pPr marL="2057400">
              <a:defRPr sz="2000">
                <a:solidFill>
                  <a:schemeClr val="tx1"/>
                </a:solidFill>
                <a:latin typeface="Perpetua" charset="0"/>
                <a:ea typeface="ＭＳ Ｐゴシック" charset="0"/>
              </a:defRPr>
            </a:lvl5pPr>
            <a:lvl6pPr marL="25146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6pPr>
            <a:lvl7pPr marL="29718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7pPr>
            <a:lvl8pPr marL="34290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8pPr>
            <a:lvl9pPr marL="38862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9pPr>
          </a:lstStyle>
          <a:p>
            <a:pPr algn="ctr" eaLnBrk="0" hangingPunct="0">
              <a:spcBef>
                <a:spcPct val="50000"/>
              </a:spcBef>
            </a:pPr>
            <a:endParaRPr lang="en-US" sz="2800" dirty="0">
              <a:latin typeface="Arial" charset="0"/>
            </a:endParaRPr>
          </a:p>
        </p:txBody>
      </p:sp>
      <p:pic>
        <p:nvPicPr>
          <p:cNvPr id="4" name="Picture 3"/>
          <p:cNvPicPr>
            <a:picLocks noChangeAspect="1"/>
          </p:cNvPicPr>
          <p:nvPr/>
        </p:nvPicPr>
        <p:blipFill>
          <a:blip r:embed="rId3"/>
          <a:stretch>
            <a:fillRect/>
          </a:stretch>
        </p:blipFill>
        <p:spPr>
          <a:xfrm>
            <a:off x="552753" y="198786"/>
            <a:ext cx="1885647" cy="1316355"/>
          </a:xfrm>
          <a:prstGeom prst="rect">
            <a:avLst/>
          </a:prstGeom>
        </p:spPr>
      </p:pic>
      <p:pic>
        <p:nvPicPr>
          <p:cNvPr id="5" name="Picture 4"/>
          <p:cNvPicPr>
            <a:picLocks noChangeAspect="1"/>
          </p:cNvPicPr>
          <p:nvPr/>
        </p:nvPicPr>
        <p:blipFill>
          <a:blip r:embed="rId4"/>
          <a:stretch>
            <a:fillRect/>
          </a:stretch>
        </p:blipFill>
        <p:spPr>
          <a:xfrm>
            <a:off x="6426137" y="1160146"/>
            <a:ext cx="3327463" cy="1000443"/>
          </a:xfrm>
          <a:prstGeom prst="rect">
            <a:avLst/>
          </a:prstGeom>
        </p:spPr>
      </p:pic>
    </p:spTree>
    <p:extLst>
      <p:ext uri="{BB962C8B-B14F-4D97-AF65-F5344CB8AC3E}">
        <p14:creationId xmlns:p14="http://schemas.microsoft.com/office/powerpoint/2010/main" val="6863416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77334" y="609600"/>
            <a:ext cx="6134946" cy="1320800"/>
          </a:xfrm>
        </p:spPr>
        <p:txBody>
          <a:bodyPr>
            <a:normAutofit/>
          </a:bodyPr>
          <a:lstStyle/>
          <a:p>
            <a:pPr algn="ctr" eaLnBrk="1" hangingPunct="1"/>
            <a:r>
              <a:rPr lang="en-US" sz="5400" b="1" dirty="0" smtClean="0">
                <a:solidFill>
                  <a:srgbClr val="0070C0"/>
                </a:solidFill>
                <a:latin typeface="Times New Roman" charset="0"/>
                <a:ea typeface="Times New Roman" charset="0"/>
                <a:cs typeface="Times New Roman" charset="0"/>
              </a:rPr>
              <a:t>Math Taskforce</a:t>
            </a:r>
            <a:endParaRPr lang="en-US" sz="5400" b="1" dirty="0">
              <a:solidFill>
                <a:srgbClr val="0070C0"/>
              </a:solidFill>
              <a:latin typeface="Times New Roman" charset="0"/>
              <a:ea typeface="Times New Roman" charset="0"/>
              <a:cs typeface="Times New Roman" charset="0"/>
            </a:endParaRPr>
          </a:p>
        </p:txBody>
      </p:sp>
      <p:sp>
        <p:nvSpPr>
          <p:cNvPr id="2" name="Content Placeholder 1"/>
          <p:cNvSpPr>
            <a:spLocks noGrp="1"/>
          </p:cNvSpPr>
          <p:nvPr>
            <p:ph idx="1"/>
          </p:nvPr>
        </p:nvSpPr>
        <p:spPr/>
        <p:txBody>
          <a:bodyPr>
            <a:normAutofit fontScale="92500" lnSpcReduction="10000"/>
          </a:bodyPr>
          <a:lstStyle/>
          <a:p>
            <a:pPr marL="0" indent="0">
              <a:lnSpc>
                <a:spcPct val="120000"/>
              </a:lnSpc>
              <a:buNone/>
            </a:pPr>
            <a:r>
              <a:rPr lang="en-US" dirty="0" smtClean="0">
                <a:latin typeface="Times New Roman" charset="0"/>
                <a:ea typeface="Times New Roman" charset="0"/>
                <a:cs typeface="Times New Roman" charset="0"/>
              </a:rPr>
              <a:t>ASCCC </a:t>
            </a:r>
            <a:r>
              <a:rPr lang="en-US" dirty="0">
                <a:latin typeface="Times New Roman" charset="0"/>
                <a:ea typeface="Times New Roman" charset="0"/>
                <a:cs typeface="Times New Roman" charset="0"/>
              </a:rPr>
              <a:t>in partnership with </a:t>
            </a:r>
            <a:r>
              <a:rPr lang="en-US" dirty="0" smtClean="0">
                <a:latin typeface="Times New Roman" charset="0"/>
                <a:ea typeface="Times New Roman" charset="0"/>
                <a:cs typeface="Times New Roman" charset="0"/>
              </a:rPr>
              <a:t>California Mathematics Council Community Colleges (CMC</a:t>
            </a:r>
            <a:r>
              <a:rPr lang="en-US" baseline="30000" dirty="0" smtClean="0">
                <a:latin typeface="Times New Roman" charset="0"/>
                <a:ea typeface="Times New Roman" charset="0"/>
                <a:cs typeface="Times New Roman" charset="0"/>
              </a:rPr>
              <a:t>3</a:t>
            </a:r>
            <a:r>
              <a:rPr lang="en-US" dirty="0" smtClean="0">
                <a:latin typeface="Times New Roman" charset="0"/>
                <a:ea typeface="Times New Roman" charset="0"/>
                <a:cs typeface="Times New Roman" charset="0"/>
              </a:rPr>
              <a:t>): </a:t>
            </a:r>
            <a:endParaRPr lang="en-US" dirty="0">
              <a:latin typeface="Times New Roman" charset="0"/>
              <a:ea typeface="Times New Roman" charset="0"/>
              <a:cs typeface="Times New Roman" charset="0"/>
            </a:endParaRPr>
          </a:p>
          <a:p>
            <a:pPr marL="514350" indent="-514350">
              <a:lnSpc>
                <a:spcPct val="120000"/>
              </a:lnSpc>
              <a:buAutoNum type="arabicPeriod"/>
            </a:pPr>
            <a:r>
              <a:rPr lang="en-US" dirty="0" smtClean="0">
                <a:latin typeface="Times New Roman" charset="0"/>
                <a:ea typeface="Times New Roman" charset="0"/>
                <a:cs typeface="Times New Roman" charset="0"/>
              </a:rPr>
              <a:t>Research </a:t>
            </a:r>
            <a:r>
              <a:rPr lang="en-US" dirty="0">
                <a:latin typeface="Times New Roman" charset="0"/>
                <a:ea typeface="Times New Roman" charset="0"/>
                <a:cs typeface="Times New Roman" charset="0"/>
              </a:rPr>
              <a:t>the various and diverse perspectives on appropriate content for math/quantitative reasoning education for non-STEM </a:t>
            </a:r>
            <a:r>
              <a:rPr lang="en-US" dirty="0" smtClean="0">
                <a:latin typeface="Times New Roman" charset="0"/>
                <a:ea typeface="Times New Roman" charset="0"/>
                <a:cs typeface="Times New Roman" charset="0"/>
              </a:rPr>
              <a:t>majors;</a:t>
            </a:r>
          </a:p>
          <a:p>
            <a:pPr marL="514350" indent="-514350">
              <a:lnSpc>
                <a:spcPct val="120000"/>
              </a:lnSpc>
              <a:buAutoNum type="arabicPeriod"/>
            </a:pPr>
            <a:r>
              <a:rPr lang="en-US" dirty="0" smtClean="0">
                <a:latin typeface="Times New Roman" charset="0"/>
                <a:ea typeface="Times New Roman" charset="0"/>
                <a:cs typeface="Times New Roman" charset="0"/>
              </a:rPr>
              <a:t>Develop </a:t>
            </a:r>
            <a:r>
              <a:rPr lang="en-US" dirty="0">
                <a:latin typeface="Times New Roman" charset="0"/>
                <a:ea typeface="Times New Roman" charset="0"/>
                <a:cs typeface="Times New Roman" charset="0"/>
              </a:rPr>
              <a:t>recommendations on math/QR standards for non-STEM </a:t>
            </a:r>
            <a:r>
              <a:rPr lang="en-US" dirty="0" smtClean="0">
                <a:latin typeface="Times New Roman" charset="0"/>
                <a:ea typeface="Times New Roman" charset="0"/>
                <a:cs typeface="Times New Roman" charset="0"/>
              </a:rPr>
              <a:t>majors;</a:t>
            </a:r>
            <a:endParaRPr lang="en-US" dirty="0">
              <a:latin typeface="Times New Roman" charset="0"/>
              <a:ea typeface="Times New Roman" charset="0"/>
              <a:cs typeface="Times New Roman" charset="0"/>
            </a:endParaRPr>
          </a:p>
          <a:p>
            <a:pPr marL="514350" indent="-514350">
              <a:lnSpc>
                <a:spcPct val="120000"/>
              </a:lnSpc>
              <a:buAutoNum type="arabicPeriod"/>
            </a:pPr>
            <a:r>
              <a:rPr lang="en-US" dirty="0" smtClean="0">
                <a:latin typeface="Times New Roman" charset="0"/>
                <a:ea typeface="Times New Roman" charset="0"/>
                <a:cs typeface="Times New Roman" charset="0"/>
              </a:rPr>
              <a:t>Develop </a:t>
            </a:r>
            <a:r>
              <a:rPr lang="en-US" dirty="0">
                <a:latin typeface="Times New Roman" charset="0"/>
                <a:ea typeface="Times New Roman" charset="0"/>
                <a:cs typeface="Times New Roman" charset="0"/>
              </a:rPr>
              <a:t>a plan for how to provide opportunities for more students to consider STEM fields (since the United States is producing fewer and fewer STEM graduates, especially in groups </a:t>
            </a:r>
            <a:r>
              <a:rPr lang="en-US" dirty="0" smtClean="0">
                <a:latin typeface="Times New Roman" charset="0"/>
                <a:ea typeface="Times New Roman" charset="0"/>
                <a:cs typeface="Times New Roman" charset="0"/>
              </a:rPr>
              <a:t>that </a:t>
            </a:r>
            <a:r>
              <a:rPr lang="en-US" dirty="0">
                <a:latin typeface="Times New Roman" charset="0"/>
                <a:ea typeface="Times New Roman" charset="0"/>
                <a:cs typeface="Times New Roman" charset="0"/>
              </a:rPr>
              <a:t>are disproportionately impacted</a:t>
            </a:r>
            <a:r>
              <a:rPr lang="en-US" dirty="0" smtClean="0">
                <a:latin typeface="Times New Roman" charset="0"/>
                <a:ea typeface="Times New Roman" charset="0"/>
                <a:cs typeface="Times New Roman" charset="0"/>
              </a:rPr>
              <a:t>);</a:t>
            </a:r>
            <a:endParaRPr lang="en-US" dirty="0">
              <a:latin typeface="Times New Roman" charset="0"/>
              <a:ea typeface="Times New Roman" charset="0"/>
              <a:cs typeface="Times New Roman" charset="0"/>
            </a:endParaRPr>
          </a:p>
          <a:p>
            <a:pPr marL="514350" indent="-514350">
              <a:lnSpc>
                <a:spcPct val="120000"/>
              </a:lnSpc>
              <a:buAutoNum type="arabicPeriod"/>
            </a:pPr>
            <a:r>
              <a:rPr lang="en-US" dirty="0" smtClean="0">
                <a:latin typeface="Times New Roman" charset="0"/>
                <a:ea typeface="Times New Roman" charset="0"/>
                <a:cs typeface="Times New Roman" charset="0"/>
              </a:rPr>
              <a:t>Provide </a:t>
            </a:r>
            <a:r>
              <a:rPr lang="en-US" dirty="0">
                <a:latin typeface="Times New Roman" charset="0"/>
                <a:ea typeface="Times New Roman" charset="0"/>
                <a:cs typeface="Times New Roman" charset="0"/>
              </a:rPr>
              <a:t>a </a:t>
            </a:r>
            <a:r>
              <a:rPr lang="en-US" dirty="0" smtClean="0">
                <a:latin typeface="Times New Roman" charset="0"/>
                <a:ea typeface="Times New Roman" charset="0"/>
                <a:cs typeface="Times New Roman" charset="0"/>
              </a:rPr>
              <a:t>report </a:t>
            </a:r>
            <a:r>
              <a:rPr lang="en-US" dirty="0">
                <a:latin typeface="Times New Roman" charset="0"/>
                <a:ea typeface="Times New Roman" charset="0"/>
                <a:cs typeface="Times New Roman" charset="0"/>
              </a:rPr>
              <a:t>that includes the research results and recommendations</a:t>
            </a:r>
            <a:r>
              <a:rPr lang="en-US" dirty="0" smtClean="0">
                <a:latin typeface="Times New Roman" charset="0"/>
                <a:ea typeface="Times New Roman" charset="0"/>
                <a:cs typeface="Times New Roman" charset="0"/>
              </a:rPr>
              <a:t> </a:t>
            </a:r>
            <a:r>
              <a:rPr lang="en-US" dirty="0">
                <a:latin typeface="Times New Roman" charset="0"/>
                <a:ea typeface="Times New Roman" charset="0"/>
                <a:cs typeface="Times New Roman" charset="0"/>
              </a:rPr>
              <a:t>to the ASCCC, </a:t>
            </a:r>
            <a:r>
              <a:rPr lang="en-US" dirty="0" smtClean="0">
                <a:latin typeface="Times New Roman" charset="0"/>
                <a:ea typeface="Times New Roman" charset="0"/>
                <a:cs typeface="Times New Roman" charset="0"/>
              </a:rPr>
              <a:t>CMC</a:t>
            </a:r>
            <a:r>
              <a:rPr lang="en-US" baseline="30000" dirty="0" smtClean="0">
                <a:latin typeface="Times New Roman" charset="0"/>
                <a:ea typeface="Times New Roman" charset="0"/>
                <a:cs typeface="Times New Roman" charset="0"/>
              </a:rPr>
              <a:t>3</a:t>
            </a:r>
            <a:r>
              <a:rPr lang="en-US" dirty="0">
                <a:latin typeface="Times New Roman" charset="0"/>
                <a:ea typeface="Times New Roman" charset="0"/>
                <a:cs typeface="Times New Roman" charset="0"/>
              </a:rPr>
              <a:t>, and </a:t>
            </a:r>
            <a:r>
              <a:rPr lang="en-US" dirty="0" smtClean="0">
                <a:latin typeface="Times New Roman" charset="0"/>
                <a:ea typeface="Times New Roman" charset="0"/>
                <a:cs typeface="Times New Roman" charset="0"/>
              </a:rPr>
              <a:t>others </a:t>
            </a:r>
            <a:r>
              <a:rPr lang="en-US" dirty="0">
                <a:latin typeface="Times New Roman" charset="0"/>
                <a:ea typeface="Times New Roman" charset="0"/>
                <a:cs typeface="Times New Roman" charset="0"/>
              </a:rPr>
              <a:t>such as the California Community </a:t>
            </a:r>
            <a:r>
              <a:rPr lang="en-US" dirty="0" smtClean="0">
                <a:latin typeface="Times New Roman" charset="0"/>
                <a:ea typeface="Times New Roman" charset="0"/>
                <a:cs typeface="Times New Roman" charset="0"/>
              </a:rPr>
              <a:t>Colleges Chancellor’s </a:t>
            </a:r>
            <a:r>
              <a:rPr lang="en-US" dirty="0">
                <a:latin typeface="Times New Roman" charset="0"/>
                <a:ea typeface="Times New Roman" charset="0"/>
                <a:cs typeface="Times New Roman" charset="0"/>
              </a:rPr>
              <a:t>Office and Board of </a:t>
            </a:r>
            <a:r>
              <a:rPr lang="en-US" dirty="0" smtClean="0">
                <a:latin typeface="Times New Roman" charset="0"/>
                <a:ea typeface="Times New Roman" charset="0"/>
                <a:cs typeface="Times New Roman" charset="0"/>
              </a:rPr>
              <a:t>Governors for their consideration; and</a:t>
            </a:r>
            <a:endParaRPr lang="en-US" dirty="0">
              <a:latin typeface="Times New Roman" charset="0"/>
              <a:ea typeface="Times New Roman" charset="0"/>
              <a:cs typeface="Times New Roman" charset="0"/>
            </a:endParaRPr>
          </a:p>
          <a:p>
            <a:pPr marL="514350" indent="-514350">
              <a:lnSpc>
                <a:spcPct val="120000"/>
              </a:lnSpc>
              <a:buAutoNum type="arabicPeriod"/>
            </a:pPr>
            <a:r>
              <a:rPr lang="en-US" dirty="0" smtClean="0">
                <a:latin typeface="Times New Roman" charset="0"/>
                <a:ea typeface="Times New Roman" charset="0"/>
                <a:cs typeface="Times New Roman" charset="0"/>
              </a:rPr>
              <a:t>Request </a:t>
            </a:r>
            <a:r>
              <a:rPr lang="en-US" dirty="0">
                <a:latin typeface="Times New Roman" charset="0"/>
                <a:ea typeface="Times New Roman" charset="0"/>
                <a:cs typeface="Times New Roman" charset="0"/>
              </a:rPr>
              <a:t>a response from ASCCC, </a:t>
            </a:r>
            <a:r>
              <a:rPr lang="en-US" dirty="0" smtClean="0">
                <a:latin typeface="Times New Roman" charset="0"/>
                <a:ea typeface="Times New Roman" charset="0"/>
                <a:cs typeface="Times New Roman" charset="0"/>
              </a:rPr>
              <a:t>CMC</a:t>
            </a:r>
            <a:r>
              <a:rPr lang="en-US" baseline="30000" dirty="0" smtClean="0">
                <a:latin typeface="Times New Roman" charset="0"/>
                <a:ea typeface="Times New Roman" charset="0"/>
                <a:cs typeface="Times New Roman" charset="0"/>
              </a:rPr>
              <a:t>3</a:t>
            </a:r>
            <a:r>
              <a:rPr lang="en-US" dirty="0">
                <a:latin typeface="Times New Roman" charset="0"/>
                <a:ea typeface="Times New Roman" charset="0"/>
                <a:cs typeface="Times New Roman" charset="0"/>
              </a:rPr>
              <a:t>, and other stakeholders. </a:t>
            </a:r>
          </a:p>
          <a:p>
            <a:pPr marL="0" lvl="0" indent="0">
              <a:lnSpc>
                <a:spcPct val="120000"/>
              </a:lnSpc>
              <a:spcBef>
                <a:spcPts val="600"/>
              </a:spcBef>
              <a:buClr>
                <a:srgbClr val="0070C0"/>
              </a:buClr>
              <a:buNone/>
              <a:defRPr/>
            </a:pPr>
            <a:endParaRPr lang="en-US" dirty="0">
              <a:latin typeface="Times New Roman" charset="0"/>
              <a:ea typeface="Times New Roman" charset="0"/>
              <a:cs typeface="Times New Roman" charset="0"/>
            </a:endParaRPr>
          </a:p>
          <a:p>
            <a:pPr marL="0" indent="0">
              <a:lnSpc>
                <a:spcPct val="120000"/>
              </a:lnSpc>
              <a:buNone/>
            </a:pPr>
            <a:endParaRPr lang="en-US" dirty="0">
              <a:latin typeface="Times New Roman" charset="0"/>
              <a:ea typeface="Times New Roman" charset="0"/>
              <a:cs typeface="Times New Roman" charset="0"/>
            </a:endParaRPr>
          </a:p>
        </p:txBody>
      </p:sp>
      <p:sp>
        <p:nvSpPr>
          <p:cNvPr id="8196" name="Text Box 4"/>
          <p:cNvSpPr txBox="1">
            <a:spLocks noChangeArrowheads="1"/>
          </p:cNvSpPr>
          <p:nvPr/>
        </p:nvSpPr>
        <p:spPr bwMode="auto">
          <a:xfrm>
            <a:off x="2438400" y="4876801"/>
            <a:ext cx="73152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6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a:defRPr sz="2000">
                <a:solidFill>
                  <a:schemeClr val="tx1"/>
                </a:solidFill>
                <a:latin typeface="Perpetua" charset="0"/>
                <a:ea typeface="ＭＳ Ｐゴシック" charset="0"/>
              </a:defRPr>
            </a:lvl3pPr>
            <a:lvl4pPr marL="1600200">
              <a:defRPr sz="2000">
                <a:solidFill>
                  <a:schemeClr val="tx1"/>
                </a:solidFill>
                <a:latin typeface="Perpetua" charset="0"/>
                <a:ea typeface="ＭＳ Ｐゴシック" charset="0"/>
              </a:defRPr>
            </a:lvl4pPr>
            <a:lvl5pPr marL="2057400">
              <a:defRPr sz="2000">
                <a:solidFill>
                  <a:schemeClr val="tx1"/>
                </a:solidFill>
                <a:latin typeface="Perpetua" charset="0"/>
                <a:ea typeface="ＭＳ Ｐゴシック" charset="0"/>
              </a:defRPr>
            </a:lvl5pPr>
            <a:lvl6pPr marL="25146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6pPr>
            <a:lvl7pPr marL="29718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7pPr>
            <a:lvl8pPr marL="34290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8pPr>
            <a:lvl9pPr marL="38862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9pPr>
          </a:lstStyle>
          <a:p>
            <a:pPr algn="ctr" eaLnBrk="0" hangingPunct="0">
              <a:spcBef>
                <a:spcPct val="50000"/>
              </a:spcBef>
            </a:pPr>
            <a:endParaRPr lang="en-US" sz="2800" dirty="0">
              <a:latin typeface="Arial" charset="0"/>
            </a:endParaRPr>
          </a:p>
        </p:txBody>
      </p:sp>
      <p:pic>
        <p:nvPicPr>
          <p:cNvPr id="3" name="Picture 2"/>
          <p:cNvPicPr>
            <a:picLocks noChangeAspect="1"/>
          </p:cNvPicPr>
          <p:nvPr/>
        </p:nvPicPr>
        <p:blipFill>
          <a:blip r:embed="rId3"/>
          <a:stretch>
            <a:fillRect/>
          </a:stretch>
        </p:blipFill>
        <p:spPr>
          <a:xfrm>
            <a:off x="7306342" y="357817"/>
            <a:ext cx="2059876" cy="1687678"/>
          </a:xfrm>
          <a:prstGeom prst="rect">
            <a:avLst/>
          </a:prstGeom>
        </p:spPr>
      </p:pic>
    </p:spTree>
    <p:extLst>
      <p:ext uri="{BB962C8B-B14F-4D97-AF65-F5344CB8AC3E}">
        <p14:creationId xmlns:p14="http://schemas.microsoft.com/office/powerpoint/2010/main" val="9514006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77334" y="609600"/>
            <a:ext cx="6130795" cy="1320800"/>
          </a:xfrm>
        </p:spPr>
        <p:txBody>
          <a:bodyPr>
            <a:normAutofit/>
          </a:bodyPr>
          <a:lstStyle/>
          <a:p>
            <a:pPr algn="ctr" eaLnBrk="1" hangingPunct="1"/>
            <a:r>
              <a:rPr lang="en-US" sz="5400" b="1" dirty="0" smtClean="0">
                <a:solidFill>
                  <a:srgbClr val="0070C0"/>
                </a:solidFill>
                <a:latin typeface="Times New Roman" charset="0"/>
                <a:ea typeface="Times New Roman" charset="0"/>
                <a:cs typeface="Times New Roman" charset="0"/>
              </a:rPr>
              <a:t>CMC</a:t>
            </a:r>
            <a:r>
              <a:rPr lang="en-US" sz="5400" b="1" baseline="30000" dirty="0" smtClean="0">
                <a:solidFill>
                  <a:srgbClr val="0070C0"/>
                </a:solidFill>
                <a:latin typeface="Times New Roman" charset="0"/>
                <a:ea typeface="Times New Roman" charset="0"/>
                <a:cs typeface="Times New Roman" charset="0"/>
              </a:rPr>
              <a:t>3</a:t>
            </a:r>
            <a:r>
              <a:rPr lang="en-US" sz="5400" b="1" dirty="0" smtClean="0">
                <a:solidFill>
                  <a:srgbClr val="0070C0"/>
                </a:solidFill>
                <a:latin typeface="Times New Roman" charset="0"/>
                <a:ea typeface="Times New Roman" charset="0"/>
                <a:cs typeface="Times New Roman" charset="0"/>
              </a:rPr>
              <a:t> Resolution</a:t>
            </a:r>
            <a:endParaRPr lang="en-US" sz="5400" b="1" dirty="0">
              <a:solidFill>
                <a:srgbClr val="0070C0"/>
              </a:solidFill>
              <a:latin typeface="Times New Roman" charset="0"/>
              <a:ea typeface="Times New Roman" charset="0"/>
              <a:cs typeface="Times New Roman" charset="0"/>
            </a:endParaRPr>
          </a:p>
        </p:txBody>
      </p:sp>
      <p:sp>
        <p:nvSpPr>
          <p:cNvPr id="2" name="Content Placeholder 1"/>
          <p:cNvSpPr>
            <a:spLocks noGrp="1"/>
          </p:cNvSpPr>
          <p:nvPr>
            <p:ph idx="1"/>
          </p:nvPr>
        </p:nvSpPr>
        <p:spPr/>
        <p:txBody>
          <a:bodyPr>
            <a:normAutofit/>
          </a:bodyPr>
          <a:lstStyle/>
          <a:p>
            <a:pPr marL="0" indent="0" algn="ctr">
              <a:buNone/>
            </a:pPr>
            <a:r>
              <a:rPr lang="en-US" dirty="0">
                <a:latin typeface="Times New Roman" charset="0"/>
                <a:ea typeface="Times New Roman" charset="0"/>
                <a:cs typeface="Times New Roman" charset="0"/>
              </a:rPr>
              <a:t>A</a:t>
            </a:r>
            <a:r>
              <a:rPr lang="en-US" dirty="0" smtClean="0">
                <a:latin typeface="Times New Roman" charset="0"/>
                <a:ea typeface="Times New Roman" charset="0"/>
                <a:cs typeface="Times New Roman" charset="0"/>
              </a:rPr>
              <a:t>dopted </a:t>
            </a:r>
            <a:r>
              <a:rPr lang="en-US" dirty="0">
                <a:latin typeface="Times New Roman" charset="0"/>
                <a:ea typeface="Times New Roman" charset="0"/>
                <a:cs typeface="Times New Roman" charset="0"/>
              </a:rPr>
              <a:t>unanimously at the CMC</a:t>
            </a:r>
            <a:r>
              <a:rPr lang="en-US" baseline="30000" dirty="0">
                <a:latin typeface="Times New Roman" charset="0"/>
                <a:ea typeface="Times New Roman" charset="0"/>
                <a:cs typeface="Times New Roman" charset="0"/>
              </a:rPr>
              <a:t>3</a:t>
            </a:r>
            <a:r>
              <a:rPr lang="en-US" dirty="0">
                <a:latin typeface="Times New Roman" charset="0"/>
                <a:ea typeface="Times New Roman" charset="0"/>
                <a:cs typeface="Times New Roman" charset="0"/>
              </a:rPr>
              <a:t> Board meeting 9/9/2017: </a:t>
            </a:r>
          </a:p>
          <a:p>
            <a:pPr marL="0" indent="0">
              <a:buNone/>
            </a:pPr>
            <a:endParaRPr lang="en-US" dirty="0" smtClean="0">
              <a:latin typeface="Times New Roman" charset="0"/>
              <a:ea typeface="Times New Roman" charset="0"/>
              <a:cs typeface="Times New Roman" charset="0"/>
            </a:endParaRPr>
          </a:p>
          <a:p>
            <a:pPr marL="0" indent="0">
              <a:buNone/>
            </a:pPr>
            <a:r>
              <a:rPr lang="en-US" sz="2400" dirty="0" smtClean="0">
                <a:latin typeface="Times New Roman" charset="0"/>
                <a:ea typeface="Times New Roman" charset="0"/>
                <a:cs typeface="Times New Roman" charset="0"/>
              </a:rPr>
              <a:t>CMC</a:t>
            </a:r>
            <a:r>
              <a:rPr lang="en-US" sz="2400" baseline="30000" dirty="0" smtClean="0">
                <a:latin typeface="Times New Roman" charset="0"/>
                <a:ea typeface="Times New Roman" charset="0"/>
                <a:cs typeface="Times New Roman" charset="0"/>
              </a:rPr>
              <a:t>3</a:t>
            </a:r>
            <a:r>
              <a:rPr lang="en-US" sz="2400" dirty="0" smtClean="0">
                <a:latin typeface="Times New Roman" charset="0"/>
                <a:ea typeface="Times New Roman" charset="0"/>
                <a:cs typeface="Times New Roman" charset="0"/>
              </a:rPr>
              <a:t> </a:t>
            </a:r>
            <a:r>
              <a:rPr lang="en-US" sz="2400" dirty="0">
                <a:latin typeface="Times New Roman" charset="0"/>
                <a:ea typeface="Times New Roman" charset="0"/>
                <a:cs typeface="Times New Roman" charset="0"/>
              </a:rPr>
              <a:t>supports the current Title V (Section 55063) regulation allowing for locally developed alternative mathematical pathways to satisfy degree requirements. Additionally, we look forward to working further with the Senate to develop ways to address placement and advising across the college and to assist students to make the most of their options. CMC</a:t>
            </a:r>
            <a:r>
              <a:rPr lang="en-US" sz="2400" baseline="30000" dirty="0">
                <a:latin typeface="Times New Roman" charset="0"/>
                <a:ea typeface="Times New Roman" charset="0"/>
                <a:cs typeface="Times New Roman" charset="0"/>
              </a:rPr>
              <a:t>3</a:t>
            </a:r>
            <a:r>
              <a:rPr lang="en-US" sz="2400" dirty="0">
                <a:latin typeface="Times New Roman" charset="0"/>
                <a:ea typeface="Times New Roman" charset="0"/>
                <a:cs typeface="Times New Roman" charset="0"/>
              </a:rPr>
              <a:t> is committed to providing a resource to faculty throughout the state to help develop such pathways. </a:t>
            </a:r>
          </a:p>
          <a:p>
            <a:pPr marL="0" lvl="0" indent="0">
              <a:lnSpc>
                <a:spcPct val="120000"/>
              </a:lnSpc>
              <a:spcBef>
                <a:spcPts val="600"/>
              </a:spcBef>
              <a:buClr>
                <a:srgbClr val="0070C0"/>
              </a:buClr>
              <a:buNone/>
              <a:defRPr/>
            </a:pPr>
            <a:endParaRPr lang="en-US" dirty="0">
              <a:latin typeface="Times New Roman" charset="0"/>
              <a:ea typeface="Times New Roman" charset="0"/>
              <a:cs typeface="Times New Roman" charset="0"/>
            </a:endParaRPr>
          </a:p>
          <a:p>
            <a:pPr marL="0" indent="0">
              <a:lnSpc>
                <a:spcPct val="120000"/>
              </a:lnSpc>
              <a:buNone/>
            </a:pPr>
            <a:endParaRPr lang="en-US" dirty="0">
              <a:latin typeface="Times New Roman" charset="0"/>
              <a:ea typeface="Times New Roman" charset="0"/>
              <a:cs typeface="Times New Roman" charset="0"/>
            </a:endParaRPr>
          </a:p>
        </p:txBody>
      </p:sp>
      <p:sp>
        <p:nvSpPr>
          <p:cNvPr id="8196" name="Text Box 4"/>
          <p:cNvSpPr txBox="1">
            <a:spLocks noChangeArrowheads="1"/>
          </p:cNvSpPr>
          <p:nvPr/>
        </p:nvSpPr>
        <p:spPr bwMode="auto">
          <a:xfrm>
            <a:off x="2438400" y="4876801"/>
            <a:ext cx="73152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6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a:defRPr sz="2000">
                <a:solidFill>
                  <a:schemeClr val="tx1"/>
                </a:solidFill>
                <a:latin typeface="Perpetua" charset="0"/>
                <a:ea typeface="ＭＳ Ｐゴシック" charset="0"/>
              </a:defRPr>
            </a:lvl3pPr>
            <a:lvl4pPr marL="1600200">
              <a:defRPr sz="2000">
                <a:solidFill>
                  <a:schemeClr val="tx1"/>
                </a:solidFill>
                <a:latin typeface="Perpetua" charset="0"/>
                <a:ea typeface="ＭＳ Ｐゴシック" charset="0"/>
              </a:defRPr>
            </a:lvl4pPr>
            <a:lvl5pPr marL="2057400">
              <a:defRPr sz="2000">
                <a:solidFill>
                  <a:schemeClr val="tx1"/>
                </a:solidFill>
                <a:latin typeface="Perpetua" charset="0"/>
                <a:ea typeface="ＭＳ Ｐゴシック" charset="0"/>
              </a:defRPr>
            </a:lvl5pPr>
            <a:lvl6pPr marL="25146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6pPr>
            <a:lvl7pPr marL="29718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7pPr>
            <a:lvl8pPr marL="34290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8pPr>
            <a:lvl9pPr marL="38862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9pPr>
          </a:lstStyle>
          <a:p>
            <a:pPr algn="ctr" eaLnBrk="0" hangingPunct="0">
              <a:spcBef>
                <a:spcPct val="50000"/>
              </a:spcBef>
            </a:pPr>
            <a:endParaRPr lang="en-US" sz="2800" dirty="0">
              <a:latin typeface="Arial" charset="0"/>
            </a:endParaRPr>
          </a:p>
        </p:txBody>
      </p:sp>
      <p:pic>
        <p:nvPicPr>
          <p:cNvPr id="4" name="Picture 3"/>
          <p:cNvPicPr>
            <a:picLocks noChangeAspect="1"/>
          </p:cNvPicPr>
          <p:nvPr/>
        </p:nvPicPr>
        <p:blipFill>
          <a:blip r:embed="rId3"/>
          <a:stretch>
            <a:fillRect/>
          </a:stretch>
        </p:blipFill>
        <p:spPr>
          <a:xfrm>
            <a:off x="6996765" y="203339"/>
            <a:ext cx="2277237" cy="1842155"/>
          </a:xfrm>
          <a:prstGeom prst="rect">
            <a:avLst/>
          </a:prstGeom>
        </p:spPr>
      </p:pic>
    </p:spTree>
    <p:extLst>
      <p:ext uri="{BB962C8B-B14F-4D97-AF65-F5344CB8AC3E}">
        <p14:creationId xmlns:p14="http://schemas.microsoft.com/office/powerpoint/2010/main" val="16130221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fontScale="90000"/>
          </a:bodyPr>
          <a:lstStyle/>
          <a:p>
            <a:pPr algn="ctr" eaLnBrk="1" hangingPunct="1"/>
            <a:r>
              <a:rPr lang="en-US" sz="5400" b="1" dirty="0" smtClean="0">
                <a:solidFill>
                  <a:srgbClr val="0070C0"/>
                </a:solidFill>
                <a:latin typeface="Times New Roman" charset="0"/>
                <a:ea typeface="Times New Roman" charset="0"/>
                <a:cs typeface="Times New Roman" charset="0"/>
              </a:rPr>
              <a:t>CSU EO 1100</a:t>
            </a:r>
            <a:br>
              <a:rPr lang="en-US" sz="5400" b="1" dirty="0" smtClean="0">
                <a:solidFill>
                  <a:srgbClr val="0070C0"/>
                </a:solidFill>
                <a:latin typeface="Times New Roman" charset="0"/>
                <a:ea typeface="Times New Roman" charset="0"/>
                <a:cs typeface="Times New Roman" charset="0"/>
              </a:rPr>
            </a:br>
            <a:r>
              <a:rPr lang="en-US" sz="5400" b="1" dirty="0" smtClean="0">
                <a:solidFill>
                  <a:srgbClr val="0070C0"/>
                </a:solidFill>
                <a:latin typeface="Times New Roman" charset="0"/>
                <a:ea typeface="Times New Roman" charset="0"/>
                <a:cs typeface="Times New Roman" charset="0"/>
              </a:rPr>
              <a:t>August 2017</a:t>
            </a:r>
            <a:endParaRPr lang="en-US" sz="5400" b="1" dirty="0">
              <a:solidFill>
                <a:srgbClr val="0070C0"/>
              </a:solidFill>
              <a:latin typeface="Times New Roman" charset="0"/>
              <a:ea typeface="Times New Roman" charset="0"/>
              <a:cs typeface="Times New Roman" charset="0"/>
            </a:endParaRPr>
          </a:p>
        </p:txBody>
      </p:sp>
      <p:sp>
        <p:nvSpPr>
          <p:cNvPr id="2" name="Content Placeholder 1"/>
          <p:cNvSpPr>
            <a:spLocks noGrp="1"/>
          </p:cNvSpPr>
          <p:nvPr>
            <p:ph idx="1"/>
          </p:nvPr>
        </p:nvSpPr>
        <p:spPr>
          <a:xfrm>
            <a:off x="677334" y="2160589"/>
            <a:ext cx="8596668" cy="4459667"/>
          </a:xfrm>
        </p:spPr>
        <p:txBody>
          <a:bodyPr>
            <a:noAutofit/>
          </a:bodyPr>
          <a:lstStyle/>
          <a:p>
            <a:pPr marL="0" indent="0">
              <a:buNone/>
            </a:pPr>
            <a:r>
              <a:rPr lang="en-US" sz="2300" dirty="0">
                <a:latin typeface="Times New Roman" charset="0"/>
                <a:ea typeface="Times New Roman" charset="0"/>
                <a:cs typeface="Times New Roman" charset="0"/>
              </a:rPr>
              <a:t>Through courses in Subarea B4 students shall demonstrate the abilities to reason quantitatively, practice computational skills, and explain and apply mathematical or quantitative reasoning concepts to solve problems. Courses in this Subarea shall include a prerequisite reflective only of skills and knowledge required in the course. </a:t>
            </a:r>
            <a:endParaRPr lang="en-US" sz="2300" dirty="0" smtClean="0">
              <a:latin typeface="Times New Roman" charset="0"/>
              <a:ea typeface="Times New Roman" charset="0"/>
              <a:cs typeface="Times New Roman" charset="0"/>
            </a:endParaRPr>
          </a:p>
          <a:p>
            <a:pPr marL="0" indent="0">
              <a:buNone/>
            </a:pPr>
            <a:r>
              <a:rPr lang="en-US" sz="2300" dirty="0" smtClean="0">
                <a:latin typeface="Times New Roman" charset="0"/>
                <a:ea typeface="Times New Roman" charset="0"/>
                <a:cs typeface="Times New Roman" charset="0"/>
              </a:rPr>
              <a:t>In </a:t>
            </a:r>
            <a:r>
              <a:rPr lang="en-US" sz="2300" dirty="0">
                <a:latin typeface="Times New Roman" charset="0"/>
                <a:ea typeface="Times New Roman" charset="0"/>
                <a:cs typeface="Times New Roman" charset="0"/>
              </a:rPr>
              <a:t>addition to traditional mathematics, courses in Subarea B4 may include computer science, personal finance, statistics or discipline-based mathematics or quantitative reasoning courses, for example. </a:t>
            </a:r>
            <a:r>
              <a:rPr lang="en-US" sz="2300" dirty="0" smtClean="0">
                <a:latin typeface="Times New Roman" charset="0"/>
                <a:ea typeface="Times New Roman" charset="0"/>
                <a:cs typeface="Times New Roman" charset="0"/>
              </a:rPr>
              <a:t>Satisfaction </a:t>
            </a:r>
            <a:r>
              <a:rPr lang="en-US" sz="2300" dirty="0">
                <a:latin typeface="Times New Roman" charset="0"/>
                <a:ea typeface="Times New Roman" charset="0"/>
                <a:cs typeface="Times New Roman" charset="0"/>
              </a:rPr>
              <a:t>of CSU GE Area B4 Mathematics/Quantitative Reasoning shall fulfill CSU graduation requirements for mathematics/quantitative reasoning, exclusive of mathematics/quantitative reasoning courses necessary for satisfaction of major requirements. </a:t>
            </a:r>
          </a:p>
        </p:txBody>
      </p:sp>
      <p:pic>
        <p:nvPicPr>
          <p:cNvPr id="3" name="Picture 2"/>
          <p:cNvPicPr>
            <a:picLocks noChangeAspect="1"/>
          </p:cNvPicPr>
          <p:nvPr/>
        </p:nvPicPr>
        <p:blipFill>
          <a:blip r:embed="rId3"/>
          <a:stretch>
            <a:fillRect/>
          </a:stretch>
        </p:blipFill>
        <p:spPr>
          <a:xfrm>
            <a:off x="512445" y="75439"/>
            <a:ext cx="2100987" cy="2104454"/>
          </a:xfrm>
          <a:prstGeom prst="rect">
            <a:avLst/>
          </a:prstGeom>
        </p:spPr>
      </p:pic>
    </p:spTree>
    <p:extLst>
      <p:ext uri="{BB962C8B-B14F-4D97-AF65-F5344CB8AC3E}">
        <p14:creationId xmlns:p14="http://schemas.microsoft.com/office/powerpoint/2010/main" val="13222408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fontScale="90000"/>
          </a:bodyPr>
          <a:lstStyle/>
          <a:p>
            <a:pPr algn="ctr" eaLnBrk="1" hangingPunct="1"/>
            <a:r>
              <a:rPr lang="en-US" sz="5400" b="1" dirty="0" smtClean="0">
                <a:solidFill>
                  <a:srgbClr val="0070C0"/>
                </a:solidFill>
                <a:latin typeface="Times New Roman" charset="0"/>
                <a:ea typeface="Times New Roman" charset="0"/>
                <a:cs typeface="Times New Roman" charset="0"/>
              </a:rPr>
              <a:t>CSU EO 1100</a:t>
            </a:r>
            <a:br>
              <a:rPr lang="en-US" sz="5400" b="1" dirty="0" smtClean="0">
                <a:solidFill>
                  <a:srgbClr val="0070C0"/>
                </a:solidFill>
                <a:latin typeface="Times New Roman" charset="0"/>
                <a:ea typeface="Times New Roman" charset="0"/>
                <a:cs typeface="Times New Roman" charset="0"/>
              </a:rPr>
            </a:br>
            <a:r>
              <a:rPr lang="en-US" sz="5400" b="1" dirty="0" smtClean="0">
                <a:solidFill>
                  <a:srgbClr val="0070C0"/>
                </a:solidFill>
                <a:latin typeface="Times New Roman" charset="0"/>
                <a:ea typeface="Times New Roman" charset="0"/>
                <a:cs typeface="Times New Roman" charset="0"/>
              </a:rPr>
              <a:t>Rationale from CSU CO</a:t>
            </a:r>
            <a:endParaRPr lang="en-US" sz="5400" b="1" dirty="0">
              <a:solidFill>
                <a:srgbClr val="0070C0"/>
              </a:solidFill>
              <a:latin typeface="Times New Roman" charset="0"/>
              <a:ea typeface="Times New Roman" charset="0"/>
              <a:cs typeface="Times New Roman" charset="0"/>
            </a:endParaRPr>
          </a:p>
        </p:txBody>
      </p:sp>
      <p:sp>
        <p:nvSpPr>
          <p:cNvPr id="2" name="Content Placeholder 1"/>
          <p:cNvSpPr>
            <a:spLocks noGrp="1"/>
          </p:cNvSpPr>
          <p:nvPr>
            <p:ph idx="1"/>
          </p:nvPr>
        </p:nvSpPr>
        <p:spPr>
          <a:xfrm>
            <a:off x="677334" y="2581213"/>
            <a:ext cx="8596668" cy="3880773"/>
          </a:xfrm>
        </p:spPr>
        <p:txBody>
          <a:bodyPr>
            <a:normAutofit/>
          </a:bodyPr>
          <a:lstStyle/>
          <a:p>
            <a:pPr marL="0" marR="0" lvl="0" indent="0" defTabSz="914400" eaLnBrk="1" fontAlgn="auto" latinLnBrk="0" hangingPunct="1">
              <a:lnSpc>
                <a:spcPct val="100000"/>
              </a:lnSpc>
              <a:spcBef>
                <a:spcPts val="0"/>
              </a:spcBef>
              <a:spcAft>
                <a:spcPts val="0"/>
              </a:spcAft>
              <a:buClr>
                <a:srgbClr val="0070C0"/>
              </a:buClr>
              <a:buSzTx/>
              <a:buFontTx/>
              <a:buNone/>
              <a:tabLst/>
              <a:defRPr/>
            </a:pPr>
            <a:r>
              <a:rPr lang="en-US" sz="2400" dirty="0" smtClean="0">
                <a:latin typeface="Times New Roman" charset="0"/>
                <a:ea typeface="Times New Roman" charset="0"/>
                <a:cs typeface="Times New Roman" charset="0"/>
              </a:rPr>
              <a:t>Foundational and Baccalaureate quantitative reasoning definitions were not adopted because they are not appropriate for GE Policy. </a:t>
            </a:r>
          </a:p>
          <a:p>
            <a:pPr marL="0" marR="0" lvl="0" indent="0" defTabSz="914400" eaLnBrk="1" fontAlgn="auto" latinLnBrk="0" hangingPunct="1">
              <a:lnSpc>
                <a:spcPct val="100000"/>
              </a:lnSpc>
              <a:spcBef>
                <a:spcPts val="0"/>
              </a:spcBef>
              <a:spcAft>
                <a:spcPts val="0"/>
              </a:spcAft>
              <a:buClr>
                <a:srgbClr val="0070C0"/>
              </a:buClr>
              <a:buSzTx/>
              <a:buFontTx/>
              <a:buNone/>
              <a:tabLst/>
              <a:defRPr/>
            </a:pPr>
            <a:endParaRPr lang="en-US" sz="2400" dirty="0">
              <a:latin typeface="Times New Roman" charset="0"/>
              <a:ea typeface="Times New Roman" charset="0"/>
              <a:cs typeface="Times New Roman" charset="0"/>
            </a:endParaRPr>
          </a:p>
          <a:p>
            <a:pPr marL="0" indent="0">
              <a:lnSpc>
                <a:spcPct val="100000"/>
              </a:lnSpc>
              <a:spcBef>
                <a:spcPts val="0"/>
              </a:spcBef>
              <a:buClr>
                <a:srgbClr val="0070C0"/>
              </a:buClr>
              <a:buNone/>
              <a:defRPr/>
            </a:pPr>
            <a:r>
              <a:rPr lang="en-US" sz="2400" dirty="0">
                <a:latin typeface="Times New Roman" charset="0"/>
                <a:ea typeface="Times New Roman" charset="0"/>
                <a:cs typeface="Times New Roman" charset="0"/>
              </a:rPr>
              <a:t>We do not impose A-G admission requirements on community college students, who may be admitted to CCC campuses without having completed a high school education. We have a commitment to treating those students equitably, and </a:t>
            </a:r>
            <a:r>
              <a:rPr lang="en-US" sz="2400" b="1" dirty="0">
                <a:latin typeface="Times New Roman" charset="0"/>
                <a:ea typeface="Times New Roman" charset="0"/>
                <a:cs typeface="Times New Roman" charset="0"/>
              </a:rPr>
              <a:t>the CCC has the responsibility of educating those students at a baccalaureate level prior to transfer</a:t>
            </a:r>
            <a:r>
              <a:rPr lang="en-US" sz="2400" dirty="0">
                <a:latin typeface="Times New Roman" charset="0"/>
                <a:ea typeface="Times New Roman" charset="0"/>
                <a:cs typeface="Times New Roman" charset="0"/>
              </a:rPr>
              <a:t>. </a:t>
            </a:r>
          </a:p>
          <a:p>
            <a:pPr marL="0" marR="0" lvl="0" indent="0" defTabSz="914400" eaLnBrk="1" fontAlgn="auto" latinLnBrk="0" hangingPunct="1">
              <a:lnSpc>
                <a:spcPct val="100000"/>
              </a:lnSpc>
              <a:spcBef>
                <a:spcPts val="0"/>
              </a:spcBef>
              <a:spcAft>
                <a:spcPts val="0"/>
              </a:spcAft>
              <a:buClr>
                <a:srgbClr val="0070C0"/>
              </a:buClr>
              <a:buSzTx/>
              <a:buFontTx/>
              <a:buNone/>
              <a:tabLst/>
              <a:defRPr/>
            </a:pPr>
            <a:endParaRPr lang="en-US" dirty="0">
              <a:latin typeface="Times New Roman" charset="0"/>
              <a:ea typeface="Times New Roman" charset="0"/>
              <a:cs typeface="Times New Roman" charset="0"/>
            </a:endParaRPr>
          </a:p>
        </p:txBody>
      </p:sp>
      <p:sp>
        <p:nvSpPr>
          <p:cNvPr id="8196" name="Text Box 4"/>
          <p:cNvSpPr txBox="1">
            <a:spLocks noChangeArrowheads="1"/>
          </p:cNvSpPr>
          <p:nvPr/>
        </p:nvSpPr>
        <p:spPr bwMode="auto">
          <a:xfrm>
            <a:off x="2438400" y="4876801"/>
            <a:ext cx="73152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6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a:defRPr sz="2000">
                <a:solidFill>
                  <a:schemeClr val="tx1"/>
                </a:solidFill>
                <a:latin typeface="Perpetua" charset="0"/>
                <a:ea typeface="ＭＳ Ｐゴシック" charset="0"/>
              </a:defRPr>
            </a:lvl3pPr>
            <a:lvl4pPr marL="1600200">
              <a:defRPr sz="2000">
                <a:solidFill>
                  <a:schemeClr val="tx1"/>
                </a:solidFill>
                <a:latin typeface="Perpetua" charset="0"/>
                <a:ea typeface="ＭＳ Ｐゴシック" charset="0"/>
              </a:defRPr>
            </a:lvl4pPr>
            <a:lvl5pPr marL="2057400">
              <a:defRPr sz="2000">
                <a:solidFill>
                  <a:schemeClr val="tx1"/>
                </a:solidFill>
                <a:latin typeface="Perpetua" charset="0"/>
                <a:ea typeface="ＭＳ Ｐゴシック" charset="0"/>
              </a:defRPr>
            </a:lvl5pPr>
            <a:lvl6pPr marL="25146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6pPr>
            <a:lvl7pPr marL="29718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7pPr>
            <a:lvl8pPr marL="34290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8pPr>
            <a:lvl9pPr marL="38862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9pPr>
          </a:lstStyle>
          <a:p>
            <a:pPr algn="ctr" eaLnBrk="0" hangingPunct="0">
              <a:spcBef>
                <a:spcPct val="50000"/>
              </a:spcBef>
            </a:pPr>
            <a:endParaRPr lang="en-US" sz="2800" dirty="0">
              <a:latin typeface="Arial" charset="0"/>
            </a:endParaRPr>
          </a:p>
        </p:txBody>
      </p:sp>
      <p:pic>
        <p:nvPicPr>
          <p:cNvPr id="3" name="Picture 2"/>
          <p:cNvPicPr>
            <a:picLocks noChangeAspect="1"/>
          </p:cNvPicPr>
          <p:nvPr/>
        </p:nvPicPr>
        <p:blipFill>
          <a:blip r:embed="rId3"/>
          <a:stretch>
            <a:fillRect/>
          </a:stretch>
        </p:blipFill>
        <p:spPr>
          <a:xfrm>
            <a:off x="7204900" y="132527"/>
            <a:ext cx="3309523" cy="1300892"/>
          </a:xfrm>
          <a:prstGeom prst="rect">
            <a:avLst/>
          </a:prstGeom>
        </p:spPr>
      </p:pic>
    </p:spTree>
    <p:extLst>
      <p:ext uri="{BB962C8B-B14F-4D97-AF65-F5344CB8AC3E}">
        <p14:creationId xmlns:p14="http://schemas.microsoft.com/office/powerpoint/2010/main" val="13442831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a:bodyPr>
          <a:lstStyle/>
          <a:p>
            <a:pPr algn="ctr"/>
            <a:r>
              <a:rPr lang="en-US" sz="5400" b="1" dirty="0" smtClean="0">
                <a:solidFill>
                  <a:srgbClr val="0070C0"/>
                </a:solidFill>
                <a:latin typeface="Times New Roman" charset="0"/>
                <a:ea typeface="Times New Roman" charset="0"/>
                <a:cs typeface="Times New Roman" charset="0"/>
              </a:rPr>
              <a:t>More CSU CO</a:t>
            </a:r>
            <a:r>
              <a:rPr lang="en-US" sz="5400" b="1" dirty="0">
                <a:solidFill>
                  <a:srgbClr val="0070C0"/>
                </a:solidFill>
                <a:latin typeface="Times New Roman" charset="0"/>
                <a:ea typeface="Times New Roman" charset="0"/>
                <a:cs typeface="Times New Roman" charset="0"/>
              </a:rPr>
              <a:t> </a:t>
            </a:r>
            <a:r>
              <a:rPr lang="en-US" sz="5400" b="1" dirty="0" smtClean="0">
                <a:solidFill>
                  <a:srgbClr val="0070C0"/>
                </a:solidFill>
                <a:latin typeface="Times New Roman" charset="0"/>
                <a:ea typeface="Times New Roman" charset="0"/>
                <a:cs typeface="Times New Roman" charset="0"/>
              </a:rPr>
              <a:t>Rationale</a:t>
            </a:r>
            <a:endParaRPr lang="en-US" sz="5400" b="1" dirty="0">
              <a:solidFill>
                <a:srgbClr val="0070C0"/>
              </a:solidFill>
              <a:latin typeface="Times New Roman" charset="0"/>
              <a:ea typeface="Times New Roman" charset="0"/>
              <a:cs typeface="Times New Roman" charset="0"/>
            </a:endParaRPr>
          </a:p>
        </p:txBody>
      </p:sp>
      <p:sp>
        <p:nvSpPr>
          <p:cNvPr id="2" name="Content Placeholder 1"/>
          <p:cNvSpPr>
            <a:spLocks noGrp="1"/>
          </p:cNvSpPr>
          <p:nvPr>
            <p:ph idx="1"/>
          </p:nvPr>
        </p:nvSpPr>
        <p:spPr>
          <a:xfrm>
            <a:off x="677334" y="2160589"/>
            <a:ext cx="8596668" cy="4240211"/>
          </a:xfrm>
        </p:spPr>
        <p:txBody>
          <a:bodyPr>
            <a:normAutofit fontScale="92500" lnSpcReduction="10000"/>
          </a:bodyPr>
          <a:lstStyle/>
          <a:p>
            <a:pPr marL="514350" marR="0" lvl="0" indent="-514350" defTabSz="914400" eaLnBrk="1" fontAlgn="auto" latinLnBrk="0" hangingPunct="1">
              <a:lnSpc>
                <a:spcPct val="110000"/>
              </a:lnSpc>
              <a:spcBef>
                <a:spcPts val="600"/>
              </a:spcBef>
              <a:spcAft>
                <a:spcPts val="0"/>
              </a:spcAft>
              <a:buClr>
                <a:srgbClr val="0070C0"/>
              </a:buClr>
              <a:buSzTx/>
              <a:buFontTx/>
              <a:buAutoNum type="arabicPeriod"/>
              <a:tabLst/>
              <a:defRPr/>
            </a:pPr>
            <a:r>
              <a:rPr lang="en-US" sz="2600" dirty="0" smtClean="0">
                <a:latin typeface="Times New Roman" charset="0"/>
                <a:ea typeface="Times New Roman" charset="0"/>
                <a:cs typeface="Times New Roman" charset="0"/>
              </a:rPr>
              <a:t>Intermediate Algebra is a high school level course and CSU will no longer offer pre-baccalaureate level courses.</a:t>
            </a:r>
          </a:p>
          <a:p>
            <a:pPr marL="514350" marR="0" lvl="0" indent="-514350" defTabSz="914400" eaLnBrk="1" fontAlgn="auto" latinLnBrk="0" hangingPunct="1">
              <a:lnSpc>
                <a:spcPct val="110000"/>
              </a:lnSpc>
              <a:spcBef>
                <a:spcPts val="600"/>
              </a:spcBef>
              <a:spcAft>
                <a:spcPts val="0"/>
              </a:spcAft>
              <a:buClr>
                <a:srgbClr val="0070C0"/>
              </a:buClr>
              <a:buSzTx/>
              <a:buFontTx/>
              <a:buAutoNum type="arabicPeriod"/>
              <a:tabLst/>
              <a:defRPr/>
            </a:pPr>
            <a:r>
              <a:rPr lang="en-US" sz="2600" dirty="0" smtClean="0">
                <a:latin typeface="Times New Roman" charset="0"/>
                <a:ea typeface="Times New Roman" charset="0"/>
                <a:cs typeface="Times New Roman" charset="0"/>
              </a:rPr>
              <a:t>It is redundant with CSU admission requirements:  first time freshman are required to meet A-G admission requirements, including Algebra II with a grade of C- or higher</a:t>
            </a:r>
          </a:p>
          <a:p>
            <a:pPr marL="514350" marR="0" lvl="0" indent="-514350" defTabSz="914400" eaLnBrk="1" fontAlgn="auto" latinLnBrk="0" hangingPunct="1">
              <a:lnSpc>
                <a:spcPct val="110000"/>
              </a:lnSpc>
              <a:spcBef>
                <a:spcPts val="600"/>
              </a:spcBef>
              <a:spcAft>
                <a:spcPts val="0"/>
              </a:spcAft>
              <a:buClr>
                <a:srgbClr val="0070C0"/>
              </a:buClr>
              <a:buSzTx/>
              <a:buFontTx/>
              <a:buAutoNum type="arabicPeriod"/>
              <a:tabLst/>
              <a:defRPr/>
            </a:pPr>
            <a:r>
              <a:rPr lang="en-US" sz="2600" dirty="0" smtClean="0">
                <a:latin typeface="Times New Roman" charset="0"/>
                <a:ea typeface="Times New Roman" charset="0"/>
                <a:cs typeface="Times New Roman" charset="0"/>
              </a:rPr>
              <a:t>It was not required consistently in CSU</a:t>
            </a:r>
          </a:p>
          <a:p>
            <a:pPr marL="514350" marR="0" lvl="0" indent="-514350" defTabSz="914400" eaLnBrk="1" fontAlgn="auto" latinLnBrk="0" hangingPunct="1">
              <a:lnSpc>
                <a:spcPct val="110000"/>
              </a:lnSpc>
              <a:spcBef>
                <a:spcPts val="600"/>
              </a:spcBef>
              <a:spcAft>
                <a:spcPts val="0"/>
              </a:spcAft>
              <a:buClr>
                <a:srgbClr val="0070C0"/>
              </a:buClr>
              <a:buSzTx/>
              <a:buFontTx/>
              <a:buAutoNum type="arabicPeriod"/>
              <a:tabLst/>
              <a:defRPr/>
            </a:pPr>
            <a:r>
              <a:rPr lang="en-US" sz="2600" dirty="0" smtClean="0">
                <a:latin typeface="Times New Roman" charset="0"/>
                <a:ea typeface="Times New Roman" charset="0"/>
                <a:cs typeface="Times New Roman" charset="0"/>
              </a:rPr>
              <a:t>College Algebra and higher still required for STEM courses, that preparation is not always directly applicable to other majors</a:t>
            </a:r>
          </a:p>
          <a:p>
            <a:pPr marL="514350" marR="0" lvl="0" indent="-514350" defTabSz="914400" eaLnBrk="1" fontAlgn="auto" latinLnBrk="0" hangingPunct="1">
              <a:lnSpc>
                <a:spcPct val="110000"/>
              </a:lnSpc>
              <a:spcBef>
                <a:spcPts val="600"/>
              </a:spcBef>
              <a:spcAft>
                <a:spcPts val="0"/>
              </a:spcAft>
              <a:buClr>
                <a:srgbClr val="0070C0"/>
              </a:buClr>
              <a:buSzTx/>
              <a:buFontTx/>
              <a:buAutoNum type="arabicPeriod"/>
              <a:tabLst/>
              <a:defRPr/>
            </a:pPr>
            <a:r>
              <a:rPr lang="en-US" sz="2600" dirty="0" smtClean="0">
                <a:latin typeface="Times New Roman" charset="0"/>
                <a:ea typeface="Times New Roman" charset="0"/>
                <a:cs typeface="Times New Roman" charset="0"/>
              </a:rPr>
              <a:t>No other GE Area or discipline in system-wide policy requires a prerequisite</a:t>
            </a:r>
          </a:p>
          <a:p>
            <a:pPr marL="514350" marR="0" lvl="0" indent="-514350" defTabSz="914400" eaLnBrk="1" fontAlgn="auto" latinLnBrk="0" hangingPunct="1">
              <a:lnSpc>
                <a:spcPct val="110000"/>
              </a:lnSpc>
              <a:spcBef>
                <a:spcPts val="600"/>
              </a:spcBef>
              <a:spcAft>
                <a:spcPts val="0"/>
              </a:spcAft>
              <a:buClr>
                <a:srgbClr val="0070C0"/>
              </a:buClr>
              <a:buSzTx/>
              <a:buFontTx/>
              <a:buAutoNum type="arabicPeriod"/>
              <a:tabLst/>
              <a:defRPr/>
            </a:pPr>
            <a:endParaRPr lang="en-US" dirty="0">
              <a:latin typeface="Times New Roman" charset="0"/>
              <a:ea typeface="Times New Roman" charset="0"/>
              <a:cs typeface="Times New Roman" charset="0"/>
            </a:endParaRPr>
          </a:p>
        </p:txBody>
      </p:sp>
      <p:sp>
        <p:nvSpPr>
          <p:cNvPr id="8196" name="Text Box 4"/>
          <p:cNvSpPr txBox="1">
            <a:spLocks noChangeArrowheads="1"/>
          </p:cNvSpPr>
          <p:nvPr/>
        </p:nvSpPr>
        <p:spPr bwMode="auto">
          <a:xfrm>
            <a:off x="2438400" y="4876801"/>
            <a:ext cx="73152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6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a:defRPr sz="2000">
                <a:solidFill>
                  <a:schemeClr val="tx1"/>
                </a:solidFill>
                <a:latin typeface="Perpetua" charset="0"/>
                <a:ea typeface="ＭＳ Ｐゴシック" charset="0"/>
              </a:defRPr>
            </a:lvl3pPr>
            <a:lvl4pPr marL="1600200">
              <a:defRPr sz="2000">
                <a:solidFill>
                  <a:schemeClr val="tx1"/>
                </a:solidFill>
                <a:latin typeface="Perpetua" charset="0"/>
                <a:ea typeface="ＭＳ Ｐゴシック" charset="0"/>
              </a:defRPr>
            </a:lvl4pPr>
            <a:lvl5pPr marL="2057400">
              <a:defRPr sz="2000">
                <a:solidFill>
                  <a:schemeClr val="tx1"/>
                </a:solidFill>
                <a:latin typeface="Perpetua" charset="0"/>
                <a:ea typeface="ＭＳ Ｐゴシック" charset="0"/>
              </a:defRPr>
            </a:lvl5pPr>
            <a:lvl6pPr marL="25146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6pPr>
            <a:lvl7pPr marL="29718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7pPr>
            <a:lvl8pPr marL="34290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8pPr>
            <a:lvl9pPr marL="38862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9pPr>
          </a:lstStyle>
          <a:p>
            <a:pPr algn="ctr" eaLnBrk="0" hangingPunct="0">
              <a:spcBef>
                <a:spcPct val="50000"/>
              </a:spcBef>
            </a:pPr>
            <a:endParaRPr lang="en-US" sz="2800" dirty="0">
              <a:latin typeface="Arial" charset="0"/>
            </a:endParaRPr>
          </a:p>
        </p:txBody>
      </p:sp>
      <p:pic>
        <p:nvPicPr>
          <p:cNvPr id="3" name="Picture 2"/>
          <p:cNvPicPr>
            <a:picLocks noChangeAspect="1"/>
          </p:cNvPicPr>
          <p:nvPr/>
        </p:nvPicPr>
        <p:blipFill>
          <a:blip r:embed="rId3"/>
          <a:stretch>
            <a:fillRect/>
          </a:stretch>
        </p:blipFill>
        <p:spPr>
          <a:xfrm>
            <a:off x="9746442" y="173833"/>
            <a:ext cx="1983688" cy="2651664"/>
          </a:xfrm>
          <a:prstGeom prst="rect">
            <a:avLst/>
          </a:prstGeom>
        </p:spPr>
      </p:pic>
    </p:spTree>
    <p:extLst>
      <p:ext uri="{BB962C8B-B14F-4D97-AF65-F5344CB8AC3E}">
        <p14:creationId xmlns:p14="http://schemas.microsoft.com/office/powerpoint/2010/main" val="48379144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a:bodyPr>
          <a:lstStyle/>
          <a:p>
            <a:pPr algn="ctr" eaLnBrk="1" hangingPunct="1"/>
            <a:r>
              <a:rPr lang="en-US" sz="5400" b="1" dirty="0" smtClean="0">
                <a:solidFill>
                  <a:srgbClr val="0070C0"/>
                </a:solidFill>
                <a:latin typeface="Times New Roman" charset="0"/>
                <a:ea typeface="Times New Roman" charset="0"/>
                <a:cs typeface="Times New Roman" charset="0"/>
              </a:rPr>
              <a:t>IGETC and UC</a:t>
            </a:r>
            <a:endParaRPr lang="en-US" sz="5400" b="1" dirty="0">
              <a:solidFill>
                <a:srgbClr val="0070C0"/>
              </a:solidFill>
              <a:latin typeface="Times New Roman" charset="0"/>
              <a:ea typeface="Times New Roman" charset="0"/>
              <a:cs typeface="Times New Roman" charset="0"/>
            </a:endParaRPr>
          </a:p>
        </p:txBody>
      </p:sp>
      <p:sp>
        <p:nvSpPr>
          <p:cNvPr id="2" name="Content Placeholder 1"/>
          <p:cNvSpPr>
            <a:spLocks noGrp="1"/>
          </p:cNvSpPr>
          <p:nvPr>
            <p:ph idx="1"/>
          </p:nvPr>
        </p:nvSpPr>
        <p:spPr>
          <a:xfrm>
            <a:off x="677334" y="2160589"/>
            <a:ext cx="8596668" cy="4825427"/>
          </a:xfrm>
        </p:spPr>
        <p:txBody>
          <a:bodyPr>
            <a:normAutofit lnSpcReduction="10000"/>
          </a:bodyPr>
          <a:lstStyle/>
          <a:p>
            <a:pPr marL="0" marR="0" lvl="0" indent="0" defTabSz="914400" eaLnBrk="1" fontAlgn="auto" latinLnBrk="0" hangingPunct="1">
              <a:lnSpc>
                <a:spcPct val="100000"/>
              </a:lnSpc>
              <a:spcBef>
                <a:spcPts val="0"/>
              </a:spcBef>
              <a:spcAft>
                <a:spcPts val="0"/>
              </a:spcAft>
              <a:buClr>
                <a:srgbClr val="0070C0"/>
              </a:buClr>
              <a:buSzTx/>
              <a:buFontTx/>
              <a:buNone/>
              <a:tabLst/>
              <a:defRPr/>
            </a:pPr>
            <a:r>
              <a:rPr lang="en-US" dirty="0" smtClean="0">
                <a:latin typeface="Times New Roman" charset="0"/>
                <a:ea typeface="Times New Roman" charset="0"/>
                <a:cs typeface="Times New Roman" charset="0"/>
              </a:rPr>
              <a:t>IGETC requirements regarding intermediate algebra and Area 2A has NOT changed:</a:t>
            </a:r>
          </a:p>
          <a:p>
            <a:pPr marL="0" indent="0">
              <a:lnSpc>
                <a:spcPct val="100000"/>
              </a:lnSpc>
              <a:spcBef>
                <a:spcPts val="0"/>
              </a:spcBef>
              <a:buClr>
                <a:srgbClr val="0070C0"/>
              </a:buClr>
              <a:buNone/>
              <a:defRPr/>
            </a:pPr>
            <a:endParaRPr lang="en-US" b="1" dirty="0" smtClean="0">
              <a:latin typeface="Times New Roman" charset="0"/>
              <a:ea typeface="Times New Roman" charset="0"/>
              <a:cs typeface="Times New Roman" charset="0"/>
            </a:endParaRPr>
          </a:p>
          <a:p>
            <a:pPr marL="0" indent="0">
              <a:lnSpc>
                <a:spcPct val="100000"/>
              </a:lnSpc>
              <a:spcBef>
                <a:spcPts val="0"/>
              </a:spcBef>
              <a:buClr>
                <a:srgbClr val="0070C0"/>
              </a:buClr>
              <a:buNone/>
              <a:defRPr/>
            </a:pPr>
            <a:r>
              <a:rPr lang="en-US" b="1" dirty="0" smtClean="0">
                <a:latin typeface="Times New Roman" charset="0"/>
                <a:ea typeface="Times New Roman" charset="0"/>
                <a:cs typeface="Times New Roman" charset="0"/>
              </a:rPr>
              <a:t>Subject </a:t>
            </a:r>
            <a:r>
              <a:rPr lang="en-US" b="1" dirty="0">
                <a:latin typeface="Times New Roman" charset="0"/>
                <a:ea typeface="Times New Roman" charset="0"/>
                <a:cs typeface="Times New Roman" charset="0"/>
              </a:rPr>
              <a:t>Area 2A: Mathematical Concepts and Quantitative Reasoning </a:t>
            </a:r>
            <a:endParaRPr lang="en-US" dirty="0">
              <a:latin typeface="Times New Roman" charset="0"/>
              <a:ea typeface="Times New Roman" charset="0"/>
              <a:cs typeface="Times New Roman" charset="0"/>
            </a:endParaRPr>
          </a:p>
          <a:p>
            <a:pPr marL="0" indent="0">
              <a:lnSpc>
                <a:spcPct val="100000"/>
              </a:lnSpc>
              <a:spcBef>
                <a:spcPts val="0"/>
              </a:spcBef>
              <a:buClr>
                <a:srgbClr val="0070C0"/>
              </a:buClr>
              <a:buNone/>
              <a:defRPr/>
            </a:pPr>
            <a:endParaRPr lang="en-US" dirty="0" smtClean="0">
              <a:latin typeface="Times New Roman" charset="0"/>
              <a:ea typeface="Times New Roman" charset="0"/>
              <a:cs typeface="Times New Roman" charset="0"/>
            </a:endParaRPr>
          </a:p>
          <a:p>
            <a:pPr marL="0" indent="0">
              <a:lnSpc>
                <a:spcPct val="100000"/>
              </a:lnSpc>
              <a:spcBef>
                <a:spcPts val="0"/>
              </a:spcBef>
              <a:buClr>
                <a:srgbClr val="0070C0"/>
              </a:buClr>
              <a:buNone/>
              <a:defRPr/>
            </a:pPr>
            <a:r>
              <a:rPr lang="en-US" sz="2200" dirty="0" smtClean="0">
                <a:latin typeface="Times New Roman" charset="0"/>
                <a:ea typeface="Times New Roman" charset="0"/>
                <a:cs typeface="Times New Roman" charset="0"/>
              </a:rPr>
              <a:t>The </a:t>
            </a:r>
            <a:r>
              <a:rPr lang="en-US" sz="2200" dirty="0">
                <a:latin typeface="Times New Roman" charset="0"/>
                <a:ea typeface="Times New Roman" charset="0"/>
                <a:cs typeface="Times New Roman" charset="0"/>
              </a:rPr>
              <a:t>Mathematical Concepts and Quantitative Reasoning requirement shall be fulfilled by completion of a one-term course in mathematics or statistics above the level of intermediate algebra, with a stated course prerequisite of intermediate algebra. </a:t>
            </a:r>
            <a:endParaRPr lang="en-US" sz="2200" dirty="0" smtClean="0">
              <a:latin typeface="Times New Roman" charset="0"/>
              <a:ea typeface="Times New Roman" charset="0"/>
              <a:cs typeface="Times New Roman" charset="0"/>
            </a:endParaRPr>
          </a:p>
          <a:p>
            <a:pPr marL="0" indent="0">
              <a:lnSpc>
                <a:spcPct val="100000"/>
              </a:lnSpc>
              <a:spcBef>
                <a:spcPts val="0"/>
              </a:spcBef>
              <a:buClr>
                <a:srgbClr val="0070C0"/>
              </a:buClr>
              <a:buNone/>
              <a:defRPr/>
            </a:pPr>
            <a:endParaRPr lang="en-US" dirty="0">
              <a:latin typeface="Times New Roman" charset="0"/>
              <a:ea typeface="Times New Roman" charset="0"/>
              <a:cs typeface="Times New Roman" charset="0"/>
            </a:endParaRPr>
          </a:p>
          <a:p>
            <a:pPr marL="0" indent="0">
              <a:lnSpc>
                <a:spcPct val="100000"/>
              </a:lnSpc>
              <a:spcBef>
                <a:spcPts val="0"/>
              </a:spcBef>
              <a:buClr>
                <a:srgbClr val="0070C0"/>
              </a:buClr>
              <a:buNone/>
              <a:defRPr/>
            </a:pPr>
            <a:r>
              <a:rPr lang="en-US" dirty="0" smtClean="0">
                <a:latin typeface="Times New Roman" charset="0"/>
                <a:ea typeface="Times New Roman" charset="0"/>
                <a:cs typeface="Times New Roman" charset="0"/>
              </a:rPr>
              <a:t>Courses </a:t>
            </a:r>
            <a:r>
              <a:rPr lang="en-US" dirty="0">
                <a:latin typeface="Times New Roman" charset="0"/>
                <a:ea typeface="Times New Roman" charset="0"/>
                <a:cs typeface="Times New Roman" charset="0"/>
              </a:rPr>
              <a:t>outside the discipline of math using the application of statistics may be used to fulfill this requirement, as long as the course has intermediate algebra as a prerequisite and knowledge of intermediate algebra is necessary to be successful. Until 2019, math courses with prerequisites of intermediate algebra OR </a:t>
            </a:r>
            <a:r>
              <a:rPr lang="en-US" i="1" dirty="0">
                <a:latin typeface="Times New Roman" charset="0"/>
                <a:ea typeface="Times New Roman" charset="0"/>
                <a:cs typeface="Times New Roman" charset="0"/>
              </a:rPr>
              <a:t>courses that satisfy the UCTCA Guidelines for Statistics and are approved by CSU per the Statistics Pathway memo of October 2015 </a:t>
            </a:r>
            <a:r>
              <a:rPr lang="en-US" dirty="0">
                <a:latin typeface="Times New Roman" charset="0"/>
                <a:ea typeface="Times New Roman" charset="0"/>
                <a:cs typeface="Times New Roman" charset="0"/>
              </a:rPr>
              <a:t>are acceptable to fulfill the quantitative reasoning requirement. An appropriate course in statistics must emphasize the mathematical basis of statistics, probability theory and estimation, application and interpretation, uses and misuses, and the analysis and criticism of statistical arguments in public discourse. </a:t>
            </a:r>
          </a:p>
          <a:p>
            <a:pPr marL="0" marR="0" lvl="0" indent="0" defTabSz="914400" eaLnBrk="1" fontAlgn="auto" latinLnBrk="0" hangingPunct="1">
              <a:lnSpc>
                <a:spcPct val="100000"/>
              </a:lnSpc>
              <a:spcBef>
                <a:spcPts val="0"/>
              </a:spcBef>
              <a:spcAft>
                <a:spcPts val="0"/>
              </a:spcAft>
              <a:buClr>
                <a:srgbClr val="0070C0"/>
              </a:buClr>
              <a:buSzTx/>
              <a:buFontTx/>
              <a:buNone/>
              <a:tabLst/>
              <a:defRPr/>
            </a:pPr>
            <a:endParaRPr lang="en-US" dirty="0">
              <a:latin typeface="Times New Roman" charset="0"/>
              <a:ea typeface="Times New Roman" charset="0"/>
              <a:cs typeface="Times New Roman" charset="0"/>
            </a:endParaRPr>
          </a:p>
        </p:txBody>
      </p:sp>
      <p:sp>
        <p:nvSpPr>
          <p:cNvPr id="8196" name="Text Box 4"/>
          <p:cNvSpPr txBox="1">
            <a:spLocks noChangeArrowheads="1"/>
          </p:cNvSpPr>
          <p:nvPr/>
        </p:nvSpPr>
        <p:spPr bwMode="auto">
          <a:xfrm>
            <a:off x="2438400" y="4876801"/>
            <a:ext cx="73152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6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a:defRPr sz="2000">
                <a:solidFill>
                  <a:schemeClr val="tx1"/>
                </a:solidFill>
                <a:latin typeface="Perpetua" charset="0"/>
                <a:ea typeface="ＭＳ Ｐゴシック" charset="0"/>
              </a:defRPr>
            </a:lvl3pPr>
            <a:lvl4pPr marL="1600200">
              <a:defRPr sz="2000">
                <a:solidFill>
                  <a:schemeClr val="tx1"/>
                </a:solidFill>
                <a:latin typeface="Perpetua" charset="0"/>
                <a:ea typeface="ＭＳ Ｐゴシック" charset="0"/>
              </a:defRPr>
            </a:lvl4pPr>
            <a:lvl5pPr marL="2057400">
              <a:defRPr sz="2000">
                <a:solidFill>
                  <a:schemeClr val="tx1"/>
                </a:solidFill>
                <a:latin typeface="Perpetua" charset="0"/>
                <a:ea typeface="ＭＳ Ｐゴシック" charset="0"/>
              </a:defRPr>
            </a:lvl5pPr>
            <a:lvl6pPr marL="25146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6pPr>
            <a:lvl7pPr marL="29718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7pPr>
            <a:lvl8pPr marL="34290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8pPr>
            <a:lvl9pPr marL="38862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9pPr>
          </a:lstStyle>
          <a:p>
            <a:pPr algn="ctr" eaLnBrk="0" hangingPunct="0">
              <a:spcBef>
                <a:spcPct val="50000"/>
              </a:spcBef>
            </a:pPr>
            <a:endParaRPr lang="en-US" sz="2800" dirty="0">
              <a:latin typeface="Arial" charset="0"/>
            </a:endParaRPr>
          </a:p>
        </p:txBody>
      </p:sp>
      <p:pic>
        <p:nvPicPr>
          <p:cNvPr id="3" name="Picture 2"/>
          <p:cNvPicPr>
            <a:picLocks noChangeAspect="1"/>
          </p:cNvPicPr>
          <p:nvPr/>
        </p:nvPicPr>
        <p:blipFill>
          <a:blip r:embed="rId3"/>
          <a:stretch>
            <a:fillRect/>
          </a:stretch>
        </p:blipFill>
        <p:spPr>
          <a:xfrm>
            <a:off x="279844" y="280861"/>
            <a:ext cx="1731836" cy="1731836"/>
          </a:xfrm>
          <a:prstGeom prst="rect">
            <a:avLst/>
          </a:prstGeom>
        </p:spPr>
      </p:pic>
    </p:spTree>
    <p:extLst>
      <p:ext uri="{BB962C8B-B14F-4D97-AF65-F5344CB8AC3E}">
        <p14:creationId xmlns:p14="http://schemas.microsoft.com/office/powerpoint/2010/main" val="7465961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a:bodyPr>
          <a:lstStyle/>
          <a:p>
            <a:pPr algn="ctr" eaLnBrk="1" hangingPunct="1"/>
            <a:r>
              <a:rPr lang="en-US" sz="5400" b="1" dirty="0" smtClean="0">
                <a:solidFill>
                  <a:srgbClr val="0070C0"/>
                </a:solidFill>
                <a:latin typeface="Times New Roman" charset="0"/>
                <a:ea typeface="Times New Roman" charset="0"/>
                <a:cs typeface="Times New Roman" charset="0"/>
              </a:rPr>
              <a:t>Programs at CCCs</a:t>
            </a:r>
            <a:endParaRPr lang="en-US" sz="5400" b="1" dirty="0">
              <a:solidFill>
                <a:srgbClr val="0070C0"/>
              </a:solidFill>
              <a:latin typeface="Times New Roman" charset="0"/>
              <a:ea typeface="Times New Roman" charset="0"/>
              <a:cs typeface="Times New Roman" charset="0"/>
            </a:endParaRPr>
          </a:p>
        </p:txBody>
      </p:sp>
      <p:sp>
        <p:nvSpPr>
          <p:cNvPr id="2" name="Content Placeholder 1"/>
          <p:cNvSpPr>
            <a:spLocks noGrp="1"/>
          </p:cNvSpPr>
          <p:nvPr>
            <p:ph idx="1"/>
          </p:nvPr>
        </p:nvSpPr>
        <p:spPr/>
        <p:txBody>
          <a:bodyPr>
            <a:normAutofit/>
          </a:bodyPr>
          <a:lstStyle/>
          <a:p>
            <a:r>
              <a:rPr lang="en-US" dirty="0" smtClean="0"/>
              <a:t>Pasadena City College </a:t>
            </a:r>
            <a:r>
              <a:rPr lang="mr-IN" dirty="0" smtClean="0"/>
              <a:t>–</a:t>
            </a:r>
            <a:r>
              <a:rPr lang="en-US" dirty="0" smtClean="0"/>
              <a:t> SLAM (Statistics and Liberal Arts Math)</a:t>
            </a:r>
          </a:p>
          <a:p>
            <a:pPr lvl="1"/>
            <a:r>
              <a:rPr lang="en-US" dirty="0" smtClean="0"/>
              <a:t>2 years of retreats and meetings to get program going</a:t>
            </a:r>
          </a:p>
          <a:p>
            <a:r>
              <a:rPr lang="en-US" dirty="0" err="1" smtClean="0"/>
              <a:t>Cuyamaca</a:t>
            </a:r>
            <a:r>
              <a:rPr lang="en-US" dirty="0" smtClean="0"/>
              <a:t> College </a:t>
            </a:r>
            <a:r>
              <a:rPr lang="mr-IN" dirty="0" smtClean="0"/>
              <a:t>–</a:t>
            </a:r>
            <a:r>
              <a:rPr lang="en-US" dirty="0" smtClean="0"/>
              <a:t> Acceleration Paths and Co-</a:t>
            </a:r>
            <a:r>
              <a:rPr lang="en-US" dirty="0" err="1" smtClean="0"/>
              <a:t>requesite</a:t>
            </a:r>
            <a:r>
              <a:rPr lang="en-US" dirty="0" smtClean="0"/>
              <a:t> models</a:t>
            </a:r>
          </a:p>
          <a:p>
            <a:r>
              <a:rPr lang="en-US" dirty="0" err="1" smtClean="0"/>
              <a:t>Cosumnes</a:t>
            </a:r>
            <a:r>
              <a:rPr lang="en-US" dirty="0" smtClean="0"/>
              <a:t> River College </a:t>
            </a:r>
            <a:r>
              <a:rPr lang="mr-IN" dirty="0" smtClean="0"/>
              <a:t>–</a:t>
            </a:r>
            <a:r>
              <a:rPr lang="en-US" dirty="0" smtClean="0"/>
              <a:t> </a:t>
            </a:r>
            <a:r>
              <a:rPr lang="en-US" dirty="0" err="1" smtClean="0"/>
              <a:t>Mulitple</a:t>
            </a:r>
            <a:r>
              <a:rPr lang="en-US" dirty="0" smtClean="0"/>
              <a:t> Measures trials</a:t>
            </a:r>
          </a:p>
          <a:p>
            <a:r>
              <a:rPr lang="en-US" dirty="0" smtClean="0"/>
              <a:t>College of the Canyons </a:t>
            </a:r>
            <a:r>
              <a:rPr lang="mr-IN" dirty="0" smtClean="0"/>
              <a:t>–</a:t>
            </a:r>
            <a:r>
              <a:rPr lang="en-US" dirty="0" smtClean="0"/>
              <a:t> PAL (Personalized Accelerated Learning</a:t>
            </a:r>
            <a:r>
              <a:rPr lang="en-US" dirty="0" smtClean="0"/>
              <a:t>)</a:t>
            </a:r>
          </a:p>
          <a:p>
            <a:r>
              <a:rPr lang="en-US" dirty="0" smtClean="0"/>
              <a:t>Lake Tahoe Community College:  Math Boot Camp</a:t>
            </a:r>
            <a:endParaRPr lang="en-US" dirty="0" smtClean="0"/>
          </a:p>
          <a:p>
            <a:r>
              <a:rPr lang="en-US" dirty="0" smtClean="0"/>
              <a:t>More</a:t>
            </a:r>
            <a:r>
              <a:rPr lang="mr-IN" dirty="0" smtClean="0"/>
              <a:t>…</a:t>
            </a:r>
            <a:endParaRPr lang="en-US" dirty="0"/>
          </a:p>
        </p:txBody>
      </p:sp>
      <p:sp>
        <p:nvSpPr>
          <p:cNvPr id="8196" name="Text Box 4"/>
          <p:cNvSpPr txBox="1">
            <a:spLocks noChangeArrowheads="1"/>
          </p:cNvSpPr>
          <p:nvPr/>
        </p:nvSpPr>
        <p:spPr bwMode="auto">
          <a:xfrm>
            <a:off x="2438400" y="4876801"/>
            <a:ext cx="73152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6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a:defRPr sz="2000">
                <a:solidFill>
                  <a:schemeClr val="tx1"/>
                </a:solidFill>
                <a:latin typeface="Perpetua" charset="0"/>
                <a:ea typeface="ＭＳ Ｐゴシック" charset="0"/>
              </a:defRPr>
            </a:lvl3pPr>
            <a:lvl4pPr marL="1600200">
              <a:defRPr sz="2000">
                <a:solidFill>
                  <a:schemeClr val="tx1"/>
                </a:solidFill>
                <a:latin typeface="Perpetua" charset="0"/>
                <a:ea typeface="ＭＳ Ｐゴシック" charset="0"/>
              </a:defRPr>
            </a:lvl4pPr>
            <a:lvl5pPr marL="2057400">
              <a:defRPr sz="2000">
                <a:solidFill>
                  <a:schemeClr val="tx1"/>
                </a:solidFill>
                <a:latin typeface="Perpetua" charset="0"/>
                <a:ea typeface="ＭＳ Ｐゴシック" charset="0"/>
              </a:defRPr>
            </a:lvl5pPr>
            <a:lvl6pPr marL="25146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6pPr>
            <a:lvl7pPr marL="29718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7pPr>
            <a:lvl8pPr marL="34290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8pPr>
            <a:lvl9pPr marL="38862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9pPr>
          </a:lstStyle>
          <a:p>
            <a:pPr algn="ctr" eaLnBrk="0" hangingPunct="0">
              <a:spcBef>
                <a:spcPct val="50000"/>
              </a:spcBef>
            </a:pPr>
            <a:endParaRPr lang="en-US" sz="2800" dirty="0">
              <a:latin typeface="Arial" charset="0"/>
            </a:endParaRPr>
          </a:p>
        </p:txBody>
      </p:sp>
    </p:spTree>
    <p:extLst>
      <p:ext uri="{BB962C8B-B14F-4D97-AF65-F5344CB8AC3E}">
        <p14:creationId xmlns:p14="http://schemas.microsoft.com/office/powerpoint/2010/main" val="15040767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fontAlgn="base">
              <a:buClr>
                <a:srgbClr val="0070C0"/>
              </a:buClr>
            </a:pPr>
            <a:r>
              <a:rPr lang="en-US" dirty="0" smtClean="0">
                <a:latin typeface="Times New Roman" charset="0"/>
                <a:ea typeface="Times New Roman" charset="0"/>
                <a:cs typeface="Times New Roman" charset="0"/>
              </a:rPr>
              <a:t>Overview of AB 705</a:t>
            </a:r>
          </a:p>
          <a:p>
            <a:pPr fontAlgn="base">
              <a:buClr>
                <a:srgbClr val="0070C0"/>
              </a:buClr>
            </a:pPr>
            <a:r>
              <a:rPr lang="en-US" dirty="0" smtClean="0">
                <a:latin typeface="Times New Roman" charset="0"/>
                <a:ea typeface="Times New Roman" charset="0"/>
                <a:cs typeface="Times New Roman" charset="0"/>
              </a:rPr>
              <a:t>AB 705 Implementation Timeline</a:t>
            </a:r>
          </a:p>
          <a:p>
            <a:pPr fontAlgn="base">
              <a:buClr>
                <a:srgbClr val="0070C0"/>
              </a:buClr>
            </a:pPr>
            <a:r>
              <a:rPr lang="en-US" dirty="0" smtClean="0">
                <a:latin typeface="Times New Roman" charset="0"/>
                <a:ea typeface="Times New Roman" charset="0"/>
                <a:cs typeface="Times New Roman" charset="0"/>
              </a:rPr>
              <a:t>Current Title 5 Regulations regarding math competency</a:t>
            </a:r>
          </a:p>
          <a:p>
            <a:pPr fontAlgn="base">
              <a:buClr>
                <a:srgbClr val="0070C0"/>
              </a:buClr>
            </a:pPr>
            <a:r>
              <a:rPr lang="en-US" dirty="0" smtClean="0">
                <a:latin typeface="Times New Roman" charset="0"/>
                <a:ea typeface="Times New Roman" charset="0"/>
                <a:cs typeface="Times New Roman" charset="0"/>
              </a:rPr>
              <a:t>California Community Colleges Math Task Force</a:t>
            </a:r>
          </a:p>
          <a:p>
            <a:pPr fontAlgn="base">
              <a:buClr>
                <a:srgbClr val="0070C0"/>
              </a:buClr>
            </a:pPr>
            <a:r>
              <a:rPr lang="en-US" dirty="0" smtClean="0">
                <a:latin typeface="Times New Roman" charset="0"/>
                <a:ea typeface="Times New Roman" charset="0"/>
                <a:cs typeface="Times New Roman" charset="0"/>
              </a:rPr>
              <a:t>CSU EO 1100/1110</a:t>
            </a:r>
          </a:p>
          <a:p>
            <a:pPr fontAlgn="base">
              <a:buClr>
                <a:srgbClr val="0070C0"/>
              </a:buClr>
            </a:pPr>
            <a:r>
              <a:rPr lang="en-US" dirty="0" smtClean="0">
                <a:latin typeface="Times New Roman" charset="0"/>
                <a:ea typeface="Times New Roman" charset="0"/>
                <a:cs typeface="Times New Roman" charset="0"/>
              </a:rPr>
              <a:t>IGETC and UC</a:t>
            </a:r>
          </a:p>
          <a:p>
            <a:pPr fontAlgn="base">
              <a:buClr>
                <a:srgbClr val="0070C0"/>
              </a:buClr>
            </a:pPr>
            <a:r>
              <a:rPr lang="en-US" dirty="0" smtClean="0">
                <a:latin typeface="Times New Roman" charset="0"/>
                <a:ea typeface="Times New Roman" charset="0"/>
                <a:cs typeface="Times New Roman" charset="0"/>
              </a:rPr>
              <a:t>Programs at the CCCs</a:t>
            </a:r>
          </a:p>
          <a:p>
            <a:pPr fontAlgn="base">
              <a:buClr>
                <a:srgbClr val="0070C0"/>
              </a:buClr>
            </a:pPr>
            <a:r>
              <a:rPr lang="en-US" dirty="0" smtClean="0">
                <a:latin typeface="Times New Roman" charset="0"/>
                <a:ea typeface="Times New Roman" charset="0"/>
                <a:cs typeface="Times New Roman" charset="0"/>
              </a:rPr>
              <a:t>Robust Discussion</a:t>
            </a:r>
            <a:endParaRPr lang="en-US" dirty="0">
              <a:latin typeface="Times New Roman" charset="0"/>
              <a:ea typeface="Times New Roman" charset="0"/>
              <a:cs typeface="Times New Roman" charset="0"/>
            </a:endParaRPr>
          </a:p>
        </p:txBody>
      </p:sp>
      <p:sp>
        <p:nvSpPr>
          <p:cNvPr id="8196" name="Text Box 4"/>
          <p:cNvSpPr txBox="1">
            <a:spLocks noChangeArrowheads="1"/>
          </p:cNvSpPr>
          <p:nvPr/>
        </p:nvSpPr>
        <p:spPr bwMode="auto">
          <a:xfrm>
            <a:off x="2438400" y="4876801"/>
            <a:ext cx="73152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6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a:defRPr sz="2000">
                <a:solidFill>
                  <a:schemeClr val="tx1"/>
                </a:solidFill>
                <a:latin typeface="Perpetua" charset="0"/>
                <a:ea typeface="ＭＳ Ｐゴシック" charset="0"/>
              </a:defRPr>
            </a:lvl3pPr>
            <a:lvl4pPr marL="1600200">
              <a:defRPr sz="2000">
                <a:solidFill>
                  <a:schemeClr val="tx1"/>
                </a:solidFill>
                <a:latin typeface="Perpetua" charset="0"/>
                <a:ea typeface="ＭＳ Ｐゴシック" charset="0"/>
              </a:defRPr>
            </a:lvl4pPr>
            <a:lvl5pPr marL="2057400">
              <a:defRPr sz="2000">
                <a:solidFill>
                  <a:schemeClr val="tx1"/>
                </a:solidFill>
                <a:latin typeface="Perpetua" charset="0"/>
                <a:ea typeface="ＭＳ Ｐゴシック" charset="0"/>
              </a:defRPr>
            </a:lvl5pPr>
            <a:lvl6pPr marL="25146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6pPr>
            <a:lvl7pPr marL="29718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7pPr>
            <a:lvl8pPr marL="34290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8pPr>
            <a:lvl9pPr marL="38862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9pPr>
          </a:lstStyle>
          <a:p>
            <a:pPr algn="ctr" eaLnBrk="0" hangingPunct="0">
              <a:spcBef>
                <a:spcPct val="50000"/>
              </a:spcBef>
            </a:pPr>
            <a:endParaRPr lang="en-US" sz="2800" dirty="0">
              <a:latin typeface="Arial" charset="0"/>
            </a:endParaRPr>
          </a:p>
        </p:txBody>
      </p:sp>
      <p:pic>
        <p:nvPicPr>
          <p:cNvPr id="2050" name="Picture 2" descr="Image result for Over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82399"/>
            <a:ext cx="5822133" cy="1778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713801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smtClean="0">
                <a:solidFill>
                  <a:srgbClr val="0070C0"/>
                </a:solidFill>
                <a:latin typeface="Times New Roman" charset="0"/>
                <a:ea typeface="Times New Roman" charset="0"/>
                <a:cs typeface="Times New Roman" charset="0"/>
              </a:rPr>
              <a:t>Still have </a:t>
            </a:r>
            <a:r>
              <a:rPr lang="en-US" sz="4800" b="1" dirty="0">
                <a:solidFill>
                  <a:srgbClr val="0070C0"/>
                </a:solidFill>
                <a:latin typeface="Times New Roman" charset="0"/>
                <a:ea typeface="Times New Roman" charset="0"/>
                <a:cs typeface="Times New Roman" charset="0"/>
              </a:rPr>
              <a:t>q</a:t>
            </a:r>
            <a:r>
              <a:rPr lang="en-US" sz="4800" b="1" dirty="0" smtClean="0">
                <a:solidFill>
                  <a:srgbClr val="0070C0"/>
                </a:solidFill>
                <a:latin typeface="Times New Roman" charset="0"/>
                <a:ea typeface="Times New Roman" charset="0"/>
                <a:cs typeface="Times New Roman" charset="0"/>
              </a:rPr>
              <a:t>uestions??</a:t>
            </a:r>
            <a:endParaRPr lang="en-US" sz="4800" b="1" dirty="0">
              <a:solidFill>
                <a:srgbClr val="0070C0"/>
              </a:solidFill>
              <a:latin typeface="Times New Roman" charset="0"/>
              <a:ea typeface="Times New Roman" charset="0"/>
              <a:cs typeface="Times New Roman" charset="0"/>
            </a:endParaRPr>
          </a:p>
        </p:txBody>
      </p:sp>
      <p:sp>
        <p:nvSpPr>
          <p:cNvPr id="3" name="Content Placeholder 2"/>
          <p:cNvSpPr>
            <a:spLocks noGrp="1"/>
          </p:cNvSpPr>
          <p:nvPr>
            <p:ph idx="1"/>
          </p:nvPr>
        </p:nvSpPr>
        <p:spPr/>
        <p:txBody>
          <a:bodyPr>
            <a:noAutofit/>
          </a:bodyPr>
          <a:lstStyle/>
          <a:p>
            <a:pPr marL="0" marR="0" lvl="0" indent="0" defTabSz="914400" eaLnBrk="1" fontAlgn="auto" latinLnBrk="0" hangingPunct="1">
              <a:lnSpc>
                <a:spcPct val="110000"/>
              </a:lnSpc>
              <a:spcBef>
                <a:spcPts val="600"/>
              </a:spcBef>
              <a:spcAft>
                <a:spcPts val="0"/>
              </a:spcAft>
              <a:buClr>
                <a:srgbClr val="0070C0"/>
              </a:buClr>
              <a:buSzTx/>
              <a:buFont typeface="Wingdings" charset="2"/>
              <a:buNone/>
              <a:tabLst/>
              <a:defRPr/>
            </a:pPr>
            <a:endParaRPr lang="en-US" sz="4800" dirty="0" smtClean="0">
              <a:latin typeface="Times New Roman" charset="0"/>
              <a:ea typeface="Times New Roman" charset="0"/>
              <a:cs typeface="Times New Roman" charset="0"/>
            </a:endParaRPr>
          </a:p>
          <a:p>
            <a:pPr marL="0" marR="0" lvl="0" indent="0" defTabSz="914400" eaLnBrk="1" fontAlgn="auto" latinLnBrk="0" hangingPunct="1">
              <a:lnSpc>
                <a:spcPct val="110000"/>
              </a:lnSpc>
              <a:spcBef>
                <a:spcPts val="600"/>
              </a:spcBef>
              <a:spcAft>
                <a:spcPts val="0"/>
              </a:spcAft>
              <a:buClr>
                <a:srgbClr val="0070C0"/>
              </a:buClr>
              <a:buSzTx/>
              <a:buFont typeface="Wingdings" charset="2"/>
              <a:buNone/>
              <a:tabLst/>
              <a:defRPr/>
            </a:pPr>
            <a:endParaRPr lang="en-US" sz="4800" dirty="0">
              <a:latin typeface="Times New Roman" charset="0"/>
              <a:ea typeface="Times New Roman" charset="0"/>
              <a:cs typeface="Times New Roman" charset="0"/>
            </a:endParaRPr>
          </a:p>
          <a:p>
            <a:pPr marL="0" marR="0" lvl="0" indent="0" defTabSz="914400" eaLnBrk="1" fontAlgn="auto" latinLnBrk="0" hangingPunct="1">
              <a:lnSpc>
                <a:spcPct val="110000"/>
              </a:lnSpc>
              <a:spcBef>
                <a:spcPts val="600"/>
              </a:spcBef>
              <a:spcAft>
                <a:spcPts val="0"/>
              </a:spcAft>
              <a:buClr>
                <a:srgbClr val="0070C0"/>
              </a:buClr>
              <a:buSzTx/>
              <a:buFont typeface="Wingdings" charset="2"/>
              <a:buNone/>
              <a:tabLst/>
              <a:defRPr/>
            </a:pPr>
            <a:endParaRPr lang="en-US" sz="4800" dirty="0" smtClean="0">
              <a:latin typeface="Times New Roman" charset="0"/>
              <a:ea typeface="Times New Roman" charset="0"/>
              <a:cs typeface="Times New Roman" charset="0"/>
            </a:endParaRPr>
          </a:p>
          <a:p>
            <a:pPr marL="0" marR="0" lvl="0" indent="0" defTabSz="914400" eaLnBrk="1" fontAlgn="auto" latinLnBrk="0" hangingPunct="1">
              <a:lnSpc>
                <a:spcPct val="110000"/>
              </a:lnSpc>
              <a:spcBef>
                <a:spcPts val="600"/>
              </a:spcBef>
              <a:spcAft>
                <a:spcPts val="0"/>
              </a:spcAft>
              <a:buClr>
                <a:srgbClr val="0070C0"/>
              </a:buClr>
              <a:buSzTx/>
              <a:buFont typeface="Wingdings" charset="2"/>
              <a:buNone/>
              <a:tabLst/>
              <a:defRPr/>
            </a:pPr>
            <a:endParaRPr lang="en-US" sz="4800" dirty="0" smtClean="0">
              <a:latin typeface="Times New Roman" charset="0"/>
              <a:ea typeface="Times New Roman" charset="0"/>
              <a:cs typeface="Times New Roman" charset="0"/>
            </a:endParaRPr>
          </a:p>
          <a:p>
            <a:pPr marL="0" marR="0" lvl="0" indent="0" algn="ctr" defTabSz="914400" eaLnBrk="1" fontAlgn="auto" latinLnBrk="0" hangingPunct="1">
              <a:lnSpc>
                <a:spcPct val="110000"/>
              </a:lnSpc>
              <a:spcBef>
                <a:spcPts val="600"/>
              </a:spcBef>
              <a:spcAft>
                <a:spcPts val="0"/>
              </a:spcAft>
              <a:buClr>
                <a:srgbClr val="0070C0"/>
              </a:buClr>
              <a:buSzTx/>
              <a:buFont typeface="Wingdings" charset="2"/>
              <a:buNone/>
              <a:tabLst/>
              <a:defRPr/>
            </a:pPr>
            <a:r>
              <a:rPr lang="en-US" sz="4800" b="1" dirty="0" smtClean="0">
                <a:solidFill>
                  <a:srgbClr val="FF0000"/>
                </a:solidFill>
                <a:latin typeface="Times New Roman" charset="0"/>
                <a:ea typeface="Times New Roman" charset="0"/>
                <a:cs typeface="Times New Roman" charset="0"/>
              </a:rPr>
              <a:t>So 		do 		we!!!!!</a:t>
            </a:r>
            <a:endParaRPr lang="en-US" sz="4800" b="1" dirty="0">
              <a:solidFill>
                <a:srgbClr val="FF0000"/>
              </a:solidFill>
              <a:latin typeface="Times New Roman" charset="0"/>
              <a:ea typeface="Times New Roman" charset="0"/>
              <a:cs typeface="Times New Roman"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3439" y="1795619"/>
            <a:ext cx="3567111" cy="3567111"/>
          </a:xfrm>
          <a:prstGeom prst="rect">
            <a:avLst/>
          </a:prstGeom>
        </p:spPr>
      </p:pic>
    </p:spTree>
    <p:extLst>
      <p:ext uri="{BB962C8B-B14F-4D97-AF65-F5344CB8AC3E}">
        <p14:creationId xmlns:p14="http://schemas.microsoft.com/office/powerpoint/2010/main" val="12978208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a:bodyPr>
          <a:lstStyle/>
          <a:p>
            <a:pPr algn="ctr" eaLnBrk="1" hangingPunct="1"/>
            <a:r>
              <a:rPr lang="en-US" sz="5400" b="1" dirty="0" smtClean="0">
                <a:solidFill>
                  <a:srgbClr val="0070C0"/>
                </a:solidFill>
                <a:latin typeface="Times New Roman" charset="0"/>
                <a:ea typeface="Times New Roman" charset="0"/>
                <a:cs typeface="Times New Roman" charset="0"/>
              </a:rPr>
              <a:t>Discussion</a:t>
            </a:r>
            <a:endParaRPr lang="en-US" sz="5400" b="1" dirty="0">
              <a:solidFill>
                <a:srgbClr val="0070C0"/>
              </a:solidFill>
              <a:latin typeface="Times New Roman" charset="0"/>
              <a:ea typeface="Times New Roman" charset="0"/>
              <a:cs typeface="Times New Roman" charset="0"/>
            </a:endParaRPr>
          </a:p>
        </p:txBody>
      </p:sp>
      <p:sp>
        <p:nvSpPr>
          <p:cNvPr id="2" name="Content Placeholder 1"/>
          <p:cNvSpPr>
            <a:spLocks noGrp="1"/>
          </p:cNvSpPr>
          <p:nvPr>
            <p:ph idx="1"/>
          </p:nvPr>
        </p:nvSpPr>
        <p:spPr/>
        <p:txBody>
          <a:bodyPr>
            <a:normAutofit/>
          </a:bodyPr>
          <a:lstStyle/>
          <a:p>
            <a:pPr lvl="0">
              <a:lnSpc>
                <a:spcPct val="110000"/>
              </a:lnSpc>
              <a:spcBef>
                <a:spcPts val="600"/>
              </a:spcBef>
              <a:buClr>
                <a:srgbClr val="0070C0"/>
              </a:buClr>
              <a:defRPr/>
            </a:pPr>
            <a:endParaRPr lang="en-US" dirty="0">
              <a:latin typeface="Times New Roman" charset="0"/>
              <a:ea typeface="Times New Roman" charset="0"/>
              <a:cs typeface="Times New Roman" charset="0"/>
            </a:endParaRPr>
          </a:p>
          <a:p>
            <a:r>
              <a:rPr lang="en-US" dirty="0" smtClean="0"/>
              <a:t>Where do we go from here?</a:t>
            </a:r>
          </a:p>
          <a:p>
            <a:r>
              <a:rPr lang="en-US" dirty="0" smtClean="0"/>
              <a:t>How long will it take?</a:t>
            </a:r>
          </a:p>
          <a:p>
            <a:r>
              <a:rPr lang="en-US" dirty="0" smtClean="0"/>
              <a:t>What is the timeline to get things done?</a:t>
            </a:r>
          </a:p>
          <a:p>
            <a:r>
              <a:rPr lang="en-US" dirty="0" smtClean="0"/>
              <a:t>More questions</a:t>
            </a:r>
            <a:r>
              <a:rPr lang="mr-IN" smtClean="0"/>
              <a:t>…</a:t>
            </a:r>
            <a:endParaRPr lang="en-US" dirty="0"/>
          </a:p>
        </p:txBody>
      </p:sp>
      <p:sp>
        <p:nvSpPr>
          <p:cNvPr id="8196" name="Text Box 4"/>
          <p:cNvSpPr txBox="1">
            <a:spLocks noChangeArrowheads="1"/>
          </p:cNvSpPr>
          <p:nvPr/>
        </p:nvSpPr>
        <p:spPr bwMode="auto">
          <a:xfrm>
            <a:off x="2438400" y="4876801"/>
            <a:ext cx="73152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6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a:defRPr sz="2000">
                <a:solidFill>
                  <a:schemeClr val="tx1"/>
                </a:solidFill>
                <a:latin typeface="Perpetua" charset="0"/>
                <a:ea typeface="ＭＳ Ｐゴシック" charset="0"/>
              </a:defRPr>
            </a:lvl3pPr>
            <a:lvl4pPr marL="1600200">
              <a:defRPr sz="2000">
                <a:solidFill>
                  <a:schemeClr val="tx1"/>
                </a:solidFill>
                <a:latin typeface="Perpetua" charset="0"/>
                <a:ea typeface="ＭＳ Ｐゴシック" charset="0"/>
              </a:defRPr>
            </a:lvl4pPr>
            <a:lvl5pPr marL="2057400">
              <a:defRPr sz="2000">
                <a:solidFill>
                  <a:schemeClr val="tx1"/>
                </a:solidFill>
                <a:latin typeface="Perpetua" charset="0"/>
                <a:ea typeface="ＭＳ Ｐゴシック" charset="0"/>
              </a:defRPr>
            </a:lvl5pPr>
            <a:lvl6pPr marL="25146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6pPr>
            <a:lvl7pPr marL="29718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7pPr>
            <a:lvl8pPr marL="34290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8pPr>
            <a:lvl9pPr marL="38862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9pPr>
          </a:lstStyle>
          <a:p>
            <a:pPr algn="ctr" eaLnBrk="0" hangingPunct="0">
              <a:spcBef>
                <a:spcPct val="50000"/>
              </a:spcBef>
            </a:pPr>
            <a:endParaRPr lang="en-US" sz="2800" dirty="0">
              <a:latin typeface="Arial" charset="0"/>
            </a:endParaRPr>
          </a:p>
        </p:txBody>
      </p:sp>
    </p:spTree>
    <p:extLst>
      <p:ext uri="{BB962C8B-B14F-4D97-AF65-F5344CB8AC3E}">
        <p14:creationId xmlns:p14="http://schemas.microsoft.com/office/powerpoint/2010/main" val="8815153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a:bodyPr>
          <a:lstStyle/>
          <a:p>
            <a:pPr algn="ctr" eaLnBrk="1" hangingPunct="1"/>
            <a:r>
              <a:rPr lang="en-US" sz="5400" b="1" dirty="0" smtClean="0">
                <a:solidFill>
                  <a:srgbClr val="0070C0"/>
                </a:solidFill>
                <a:latin typeface="Times New Roman" charset="0"/>
                <a:ea typeface="Times New Roman" charset="0"/>
                <a:cs typeface="Times New Roman" charset="0"/>
              </a:rPr>
              <a:t>Acronym Tutorial</a:t>
            </a:r>
            <a:endParaRPr lang="en-US" sz="5400" b="1" dirty="0">
              <a:solidFill>
                <a:srgbClr val="0070C0"/>
              </a:solidFill>
              <a:latin typeface="Times New Roman" charset="0"/>
              <a:ea typeface="Times New Roman" charset="0"/>
              <a:cs typeface="Times New Roman" charset="0"/>
            </a:endParaRPr>
          </a:p>
        </p:txBody>
      </p:sp>
      <p:sp>
        <p:nvSpPr>
          <p:cNvPr id="2" name="Content Placeholder 1"/>
          <p:cNvSpPr>
            <a:spLocks noGrp="1"/>
          </p:cNvSpPr>
          <p:nvPr>
            <p:ph idx="1"/>
          </p:nvPr>
        </p:nvSpPr>
        <p:spPr/>
        <p:txBody>
          <a:bodyPr>
            <a:normAutofit lnSpcReduction="10000"/>
          </a:bodyPr>
          <a:lstStyle/>
          <a:p>
            <a:pPr fontAlgn="base">
              <a:buClr>
                <a:srgbClr val="0070C0"/>
              </a:buClr>
            </a:pPr>
            <a:r>
              <a:rPr lang="en-US" dirty="0" smtClean="0">
                <a:latin typeface="Times New Roman" charset="0"/>
                <a:ea typeface="Times New Roman" charset="0"/>
                <a:cs typeface="Times New Roman" charset="0"/>
              </a:rPr>
              <a:t>AB </a:t>
            </a:r>
            <a:r>
              <a:rPr lang="mr-IN" dirty="0" smtClean="0">
                <a:latin typeface="Times New Roman" charset="0"/>
                <a:ea typeface="Times New Roman" charset="0"/>
                <a:cs typeface="Times New Roman" charset="0"/>
              </a:rPr>
              <a:t>–</a:t>
            </a:r>
            <a:r>
              <a:rPr lang="en-US" dirty="0" smtClean="0">
                <a:latin typeface="Times New Roman" charset="0"/>
                <a:ea typeface="Times New Roman" charset="0"/>
                <a:cs typeface="Times New Roman" charset="0"/>
              </a:rPr>
              <a:t> Assembly Bill</a:t>
            </a:r>
          </a:p>
          <a:p>
            <a:pPr fontAlgn="base">
              <a:buClr>
                <a:srgbClr val="0070C0"/>
              </a:buClr>
            </a:pPr>
            <a:r>
              <a:rPr lang="en-US" dirty="0" smtClean="0">
                <a:latin typeface="Times New Roman" charset="0"/>
                <a:ea typeface="Times New Roman" charset="0"/>
                <a:cs typeface="Times New Roman" charset="0"/>
              </a:rPr>
              <a:t>CCC </a:t>
            </a:r>
            <a:r>
              <a:rPr lang="mr-IN" dirty="0" smtClean="0">
                <a:latin typeface="Times New Roman" charset="0"/>
                <a:ea typeface="Times New Roman" charset="0"/>
                <a:cs typeface="Times New Roman" charset="0"/>
              </a:rPr>
              <a:t>–</a:t>
            </a:r>
            <a:r>
              <a:rPr lang="en-US" dirty="0" smtClean="0">
                <a:latin typeface="Times New Roman" charset="0"/>
                <a:ea typeface="Times New Roman" charset="0"/>
                <a:cs typeface="Times New Roman" charset="0"/>
              </a:rPr>
              <a:t> California Community College</a:t>
            </a:r>
          </a:p>
          <a:p>
            <a:pPr fontAlgn="base">
              <a:buClr>
                <a:srgbClr val="0070C0"/>
              </a:buClr>
            </a:pPr>
            <a:r>
              <a:rPr lang="en-US" dirty="0" smtClean="0">
                <a:latin typeface="Times New Roman" charset="0"/>
                <a:ea typeface="Times New Roman" charset="0"/>
                <a:cs typeface="Times New Roman" charset="0"/>
              </a:rPr>
              <a:t>CSU </a:t>
            </a:r>
            <a:r>
              <a:rPr lang="mr-IN" dirty="0" smtClean="0">
                <a:latin typeface="Times New Roman" charset="0"/>
                <a:ea typeface="Times New Roman" charset="0"/>
                <a:cs typeface="Times New Roman" charset="0"/>
              </a:rPr>
              <a:t>–</a:t>
            </a:r>
            <a:r>
              <a:rPr lang="en-US" dirty="0" smtClean="0">
                <a:latin typeface="Times New Roman" charset="0"/>
                <a:ea typeface="Times New Roman" charset="0"/>
                <a:cs typeface="Times New Roman" charset="0"/>
              </a:rPr>
              <a:t> California State University</a:t>
            </a:r>
          </a:p>
          <a:p>
            <a:pPr fontAlgn="base">
              <a:buClr>
                <a:srgbClr val="0070C0"/>
              </a:buClr>
            </a:pPr>
            <a:r>
              <a:rPr lang="en-US" dirty="0" smtClean="0">
                <a:latin typeface="Times New Roman" charset="0"/>
                <a:ea typeface="Times New Roman" charset="0"/>
                <a:cs typeface="Times New Roman" charset="0"/>
              </a:rPr>
              <a:t>UC </a:t>
            </a:r>
            <a:r>
              <a:rPr lang="mr-IN" dirty="0" smtClean="0">
                <a:latin typeface="Times New Roman" charset="0"/>
                <a:ea typeface="Times New Roman" charset="0"/>
                <a:cs typeface="Times New Roman" charset="0"/>
              </a:rPr>
              <a:t>–</a:t>
            </a:r>
            <a:r>
              <a:rPr lang="en-US" dirty="0" smtClean="0">
                <a:latin typeface="Times New Roman" charset="0"/>
                <a:ea typeface="Times New Roman" charset="0"/>
                <a:cs typeface="Times New Roman" charset="0"/>
              </a:rPr>
              <a:t> University of California</a:t>
            </a:r>
          </a:p>
          <a:p>
            <a:pPr fontAlgn="base">
              <a:buClr>
                <a:srgbClr val="0070C0"/>
              </a:buClr>
            </a:pPr>
            <a:r>
              <a:rPr lang="en-US" dirty="0" smtClean="0">
                <a:latin typeface="Times New Roman" charset="0"/>
                <a:ea typeface="Times New Roman" charset="0"/>
                <a:cs typeface="Times New Roman" charset="0"/>
              </a:rPr>
              <a:t>IGETC </a:t>
            </a:r>
            <a:r>
              <a:rPr lang="mr-IN" dirty="0" smtClean="0">
                <a:latin typeface="Times New Roman" charset="0"/>
                <a:ea typeface="Times New Roman" charset="0"/>
                <a:cs typeface="Times New Roman" charset="0"/>
              </a:rPr>
              <a:t>–</a:t>
            </a:r>
            <a:r>
              <a:rPr lang="en-US" dirty="0" smtClean="0">
                <a:latin typeface="Times New Roman" charset="0"/>
                <a:ea typeface="Times New Roman" charset="0"/>
                <a:cs typeface="Times New Roman" charset="0"/>
              </a:rPr>
              <a:t> Intersegmental General Education Transfer Curriculum</a:t>
            </a:r>
          </a:p>
          <a:p>
            <a:pPr fontAlgn="base">
              <a:buClr>
                <a:srgbClr val="0070C0"/>
              </a:buClr>
            </a:pPr>
            <a:r>
              <a:rPr lang="en-US" dirty="0" smtClean="0">
                <a:latin typeface="Times New Roman" charset="0"/>
                <a:ea typeface="Times New Roman" charset="0"/>
                <a:cs typeface="Times New Roman" charset="0"/>
              </a:rPr>
              <a:t>ASCCC </a:t>
            </a:r>
            <a:r>
              <a:rPr lang="mr-IN" dirty="0" smtClean="0">
                <a:latin typeface="Times New Roman" charset="0"/>
                <a:ea typeface="Times New Roman" charset="0"/>
                <a:cs typeface="Times New Roman" charset="0"/>
              </a:rPr>
              <a:t>–</a:t>
            </a:r>
            <a:r>
              <a:rPr lang="en-US" dirty="0" smtClean="0">
                <a:latin typeface="Times New Roman" charset="0"/>
                <a:ea typeface="Times New Roman" charset="0"/>
                <a:cs typeface="Times New Roman" charset="0"/>
              </a:rPr>
              <a:t> Academic Senate for California Community Colleges</a:t>
            </a:r>
          </a:p>
          <a:p>
            <a:pPr fontAlgn="base">
              <a:buClr>
                <a:srgbClr val="0070C0"/>
              </a:buClr>
            </a:pPr>
            <a:r>
              <a:rPr lang="en-US" dirty="0" smtClean="0">
                <a:latin typeface="Times New Roman" charset="0"/>
                <a:ea typeface="Times New Roman" charset="0"/>
                <a:cs typeface="Times New Roman" charset="0"/>
              </a:rPr>
              <a:t>CMC</a:t>
            </a:r>
            <a:r>
              <a:rPr lang="en-US" baseline="30000" dirty="0" smtClean="0">
                <a:latin typeface="Times New Roman" charset="0"/>
                <a:ea typeface="Times New Roman" charset="0"/>
                <a:cs typeface="Times New Roman" charset="0"/>
              </a:rPr>
              <a:t>3</a:t>
            </a:r>
            <a:r>
              <a:rPr lang="en-US" dirty="0" smtClean="0">
                <a:latin typeface="Times New Roman" charset="0"/>
                <a:ea typeface="Times New Roman" charset="0"/>
                <a:cs typeface="Times New Roman" charset="0"/>
              </a:rPr>
              <a:t> </a:t>
            </a:r>
            <a:r>
              <a:rPr lang="mr-IN" dirty="0" smtClean="0">
                <a:latin typeface="Times New Roman" charset="0"/>
                <a:ea typeface="Times New Roman" charset="0"/>
                <a:cs typeface="Times New Roman" charset="0"/>
              </a:rPr>
              <a:t>–</a:t>
            </a:r>
            <a:r>
              <a:rPr lang="en-US" dirty="0" smtClean="0">
                <a:latin typeface="Times New Roman" charset="0"/>
                <a:ea typeface="Times New Roman" charset="0"/>
                <a:cs typeface="Times New Roman" charset="0"/>
              </a:rPr>
              <a:t> California Mathematics Council Community Colleges</a:t>
            </a:r>
          </a:p>
          <a:p>
            <a:pPr fontAlgn="base">
              <a:buClr>
                <a:srgbClr val="0070C0"/>
              </a:buClr>
            </a:pPr>
            <a:r>
              <a:rPr lang="en-US" dirty="0" smtClean="0">
                <a:latin typeface="Times New Roman" charset="0"/>
                <a:ea typeface="Times New Roman" charset="0"/>
                <a:cs typeface="Times New Roman" charset="0"/>
              </a:rPr>
              <a:t>CCCCO </a:t>
            </a:r>
            <a:r>
              <a:rPr lang="mr-IN" dirty="0" smtClean="0">
                <a:latin typeface="Times New Roman" charset="0"/>
                <a:ea typeface="Times New Roman" charset="0"/>
                <a:cs typeface="Times New Roman" charset="0"/>
              </a:rPr>
              <a:t>–</a:t>
            </a:r>
            <a:r>
              <a:rPr lang="en-US" dirty="0" smtClean="0">
                <a:latin typeface="Times New Roman" charset="0"/>
                <a:ea typeface="Times New Roman" charset="0"/>
                <a:cs typeface="Times New Roman" charset="0"/>
              </a:rPr>
              <a:t> California Community Colleges Chancellor’s Office</a:t>
            </a:r>
          </a:p>
          <a:p>
            <a:pPr fontAlgn="base">
              <a:buClr>
                <a:srgbClr val="0070C0"/>
              </a:buClr>
            </a:pPr>
            <a:r>
              <a:rPr lang="en-US" dirty="0" smtClean="0">
                <a:latin typeface="Times New Roman" charset="0"/>
                <a:ea typeface="Times New Roman" charset="0"/>
                <a:cs typeface="Times New Roman" charset="0"/>
              </a:rPr>
              <a:t>CO </a:t>
            </a:r>
            <a:r>
              <a:rPr lang="mr-IN" dirty="0" smtClean="0">
                <a:latin typeface="Times New Roman" charset="0"/>
                <a:ea typeface="Times New Roman" charset="0"/>
                <a:cs typeface="Times New Roman" charset="0"/>
              </a:rPr>
              <a:t>–</a:t>
            </a:r>
            <a:r>
              <a:rPr lang="en-US" dirty="0" smtClean="0">
                <a:latin typeface="Times New Roman" charset="0"/>
                <a:ea typeface="Times New Roman" charset="0"/>
                <a:cs typeface="Times New Roman" charset="0"/>
              </a:rPr>
              <a:t> Chancellor’s Office</a:t>
            </a:r>
          </a:p>
          <a:p>
            <a:pPr fontAlgn="base">
              <a:buClr>
                <a:srgbClr val="0070C0"/>
              </a:buClr>
            </a:pPr>
            <a:r>
              <a:rPr lang="en-US" dirty="0" smtClean="0">
                <a:latin typeface="Times New Roman" charset="0"/>
                <a:ea typeface="Times New Roman" charset="0"/>
                <a:cs typeface="Times New Roman" charset="0"/>
              </a:rPr>
              <a:t>EO </a:t>
            </a:r>
            <a:r>
              <a:rPr lang="mr-IN" dirty="0" smtClean="0">
                <a:latin typeface="Times New Roman" charset="0"/>
                <a:ea typeface="Times New Roman" charset="0"/>
                <a:cs typeface="Times New Roman" charset="0"/>
              </a:rPr>
              <a:t>–</a:t>
            </a:r>
            <a:r>
              <a:rPr lang="en-US" dirty="0" smtClean="0">
                <a:latin typeface="Times New Roman" charset="0"/>
                <a:ea typeface="Times New Roman" charset="0"/>
                <a:cs typeface="Times New Roman" charset="0"/>
              </a:rPr>
              <a:t> Executive Order</a:t>
            </a:r>
            <a:endParaRPr lang="en-US" dirty="0">
              <a:latin typeface="Times New Roman" charset="0"/>
              <a:ea typeface="Times New Roman" charset="0"/>
              <a:cs typeface="Times New Roman" charset="0"/>
            </a:endParaRPr>
          </a:p>
        </p:txBody>
      </p:sp>
      <p:sp>
        <p:nvSpPr>
          <p:cNvPr id="8196" name="Text Box 4"/>
          <p:cNvSpPr txBox="1">
            <a:spLocks noChangeArrowheads="1"/>
          </p:cNvSpPr>
          <p:nvPr/>
        </p:nvSpPr>
        <p:spPr bwMode="auto">
          <a:xfrm>
            <a:off x="2438400" y="4876801"/>
            <a:ext cx="73152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6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a:defRPr sz="2000">
                <a:solidFill>
                  <a:schemeClr val="tx1"/>
                </a:solidFill>
                <a:latin typeface="Perpetua" charset="0"/>
                <a:ea typeface="ＭＳ Ｐゴシック" charset="0"/>
              </a:defRPr>
            </a:lvl3pPr>
            <a:lvl4pPr marL="1600200">
              <a:defRPr sz="2000">
                <a:solidFill>
                  <a:schemeClr val="tx1"/>
                </a:solidFill>
                <a:latin typeface="Perpetua" charset="0"/>
                <a:ea typeface="ＭＳ Ｐゴシック" charset="0"/>
              </a:defRPr>
            </a:lvl4pPr>
            <a:lvl5pPr marL="2057400">
              <a:defRPr sz="2000">
                <a:solidFill>
                  <a:schemeClr val="tx1"/>
                </a:solidFill>
                <a:latin typeface="Perpetua" charset="0"/>
                <a:ea typeface="ＭＳ Ｐゴシック" charset="0"/>
              </a:defRPr>
            </a:lvl5pPr>
            <a:lvl6pPr marL="25146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6pPr>
            <a:lvl7pPr marL="29718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7pPr>
            <a:lvl8pPr marL="34290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8pPr>
            <a:lvl9pPr marL="38862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9pPr>
          </a:lstStyle>
          <a:p>
            <a:pPr algn="ctr" eaLnBrk="0" hangingPunct="0">
              <a:spcBef>
                <a:spcPct val="50000"/>
              </a:spcBef>
            </a:pPr>
            <a:endParaRPr lang="en-US" sz="2800" dirty="0">
              <a:latin typeface="Arial" charset="0"/>
            </a:endParaRPr>
          </a:p>
        </p:txBody>
      </p:sp>
      <p:pic>
        <p:nvPicPr>
          <p:cNvPr id="1026" name="Picture 2" descr="Image result for acrony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4792" y="609600"/>
            <a:ext cx="3681199" cy="23664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325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a:bodyPr>
          <a:lstStyle/>
          <a:p>
            <a:pPr algn="ctr" eaLnBrk="1" hangingPunct="1"/>
            <a:r>
              <a:rPr lang="en-US" sz="5400" b="1" dirty="0" smtClean="0">
                <a:solidFill>
                  <a:srgbClr val="0070C0"/>
                </a:solidFill>
                <a:latin typeface="Times New Roman" charset="0"/>
                <a:ea typeface="Times New Roman" charset="0"/>
                <a:cs typeface="Times New Roman" charset="0"/>
              </a:rPr>
              <a:t>AB 705 </a:t>
            </a:r>
            <a:r>
              <a:rPr lang="mr-IN" sz="5400" b="1" dirty="0" smtClean="0">
                <a:solidFill>
                  <a:srgbClr val="0070C0"/>
                </a:solidFill>
                <a:latin typeface="Times New Roman" charset="0"/>
                <a:ea typeface="Times New Roman" charset="0"/>
                <a:cs typeface="Times New Roman" charset="0"/>
              </a:rPr>
              <a:t>–</a:t>
            </a:r>
            <a:r>
              <a:rPr lang="en-US" sz="5400" b="1" dirty="0" smtClean="0">
                <a:solidFill>
                  <a:srgbClr val="0070C0"/>
                </a:solidFill>
                <a:latin typeface="Times New Roman" charset="0"/>
                <a:ea typeface="Times New Roman" charset="0"/>
                <a:cs typeface="Times New Roman" charset="0"/>
              </a:rPr>
              <a:t> What is it?</a:t>
            </a:r>
            <a:endParaRPr lang="en-US" sz="5400" b="1" dirty="0">
              <a:solidFill>
                <a:srgbClr val="0070C0"/>
              </a:solidFill>
              <a:latin typeface="Times New Roman" charset="0"/>
              <a:ea typeface="Times New Roman" charset="0"/>
              <a:cs typeface="Times New Roman" charset="0"/>
            </a:endParaRPr>
          </a:p>
        </p:txBody>
      </p:sp>
      <p:sp>
        <p:nvSpPr>
          <p:cNvPr id="2" name="Content Placeholder 1"/>
          <p:cNvSpPr>
            <a:spLocks noGrp="1"/>
          </p:cNvSpPr>
          <p:nvPr>
            <p:ph idx="1"/>
          </p:nvPr>
        </p:nvSpPr>
        <p:spPr/>
        <p:txBody>
          <a:bodyPr>
            <a:normAutofit fontScale="92500" lnSpcReduction="20000"/>
          </a:bodyPr>
          <a:lstStyle/>
          <a:p>
            <a:pPr marL="0" indent="0" algn="ctr" fontAlgn="base">
              <a:buNone/>
            </a:pPr>
            <a:r>
              <a:rPr lang="en-US" b="1" dirty="0" smtClean="0">
                <a:latin typeface="Times New Roman" charset="0"/>
                <a:ea typeface="Times New Roman" charset="0"/>
                <a:cs typeface="Times New Roman" charset="0"/>
              </a:rPr>
              <a:t>AB 705 (Irwin, 2017) </a:t>
            </a:r>
            <a:r>
              <a:rPr lang="mr-IN" b="1" dirty="0" smtClean="0">
                <a:latin typeface="Times New Roman" charset="0"/>
                <a:ea typeface="Times New Roman" charset="0"/>
                <a:cs typeface="Times New Roman" charset="0"/>
              </a:rPr>
              <a:t>–</a:t>
            </a:r>
            <a:r>
              <a:rPr lang="en-US" b="1" dirty="0" smtClean="0">
                <a:latin typeface="Times New Roman" charset="0"/>
                <a:ea typeface="Times New Roman" charset="0"/>
                <a:cs typeface="Times New Roman" charset="0"/>
              </a:rPr>
              <a:t> Seymour-Campbell Student Success Act of 2012: Assessment.</a:t>
            </a:r>
          </a:p>
          <a:p>
            <a:pPr marL="0" indent="0" algn="ctr" fontAlgn="base">
              <a:buNone/>
            </a:pPr>
            <a:r>
              <a:rPr lang="en-US" b="1" dirty="0" smtClean="0">
                <a:latin typeface="Times New Roman" charset="0"/>
                <a:ea typeface="Times New Roman" charset="0"/>
                <a:cs typeface="Times New Roman" charset="0"/>
              </a:rPr>
              <a:t>Chapter 745, Statutes of 2017</a:t>
            </a:r>
            <a:endParaRPr lang="en-US" b="1" dirty="0">
              <a:latin typeface="Times New Roman" charset="0"/>
              <a:ea typeface="Times New Roman" charset="0"/>
              <a:cs typeface="Times New Roman" charset="0"/>
            </a:endParaRPr>
          </a:p>
          <a:p>
            <a:pPr marL="0" indent="0" algn="ctr" fontAlgn="base">
              <a:buNone/>
            </a:pPr>
            <a:endParaRPr lang="en-US" dirty="0">
              <a:latin typeface="Times New Roman" charset="0"/>
              <a:ea typeface="Times New Roman" charset="0"/>
              <a:cs typeface="Times New Roman" charset="0"/>
            </a:endParaRPr>
          </a:p>
          <a:p>
            <a:pPr marL="0" indent="0" fontAlgn="base">
              <a:buNone/>
            </a:pPr>
            <a:r>
              <a:rPr lang="en-US" sz="3000" i="1" dirty="0">
                <a:latin typeface="Times New Roman" charset="0"/>
                <a:ea typeface="Times New Roman" charset="0"/>
                <a:cs typeface="Times New Roman" charset="0"/>
              </a:rPr>
              <a:t>AB 705 requires community college districts to maximize the probability that a student will enter and complete transfer-level coursework in math and English within a one-year timeframe by utilizing assessment measures that include high school performance to achieve this goal</a:t>
            </a:r>
            <a:r>
              <a:rPr lang="en-US" i="1" dirty="0">
                <a:latin typeface="Times New Roman" charset="0"/>
                <a:ea typeface="Times New Roman" charset="0"/>
                <a:cs typeface="Times New Roman" charset="0"/>
              </a:rPr>
              <a:t>. </a:t>
            </a:r>
            <a:endParaRPr lang="en-US" i="1" dirty="0" smtClean="0">
              <a:latin typeface="Times New Roman" charset="0"/>
              <a:ea typeface="Times New Roman" charset="0"/>
              <a:cs typeface="Times New Roman" charset="0"/>
            </a:endParaRPr>
          </a:p>
          <a:p>
            <a:pPr marL="0" indent="0" fontAlgn="base">
              <a:buNone/>
            </a:pPr>
            <a:endParaRPr lang="en-US" i="1" dirty="0">
              <a:latin typeface="Times New Roman" charset="0"/>
              <a:ea typeface="Times New Roman" charset="0"/>
              <a:cs typeface="Times New Roman" charset="0"/>
            </a:endParaRPr>
          </a:p>
          <a:p>
            <a:pPr marL="0" indent="0" algn="ctr" fontAlgn="base">
              <a:buNone/>
            </a:pPr>
            <a:r>
              <a:rPr lang="en-US" dirty="0" smtClean="0">
                <a:latin typeface="Times New Roman" charset="0"/>
                <a:ea typeface="Times New Roman" charset="0"/>
                <a:cs typeface="Times New Roman" charset="0"/>
              </a:rPr>
              <a:t>Signed by Governor Brown on October 13, 2017</a:t>
            </a:r>
          </a:p>
          <a:p>
            <a:pPr marL="0" indent="0" fontAlgn="base">
              <a:buNone/>
            </a:pPr>
            <a:r>
              <a:rPr lang="en-US" dirty="0" smtClean="0">
                <a:latin typeface="Times New Roman" charset="0"/>
                <a:ea typeface="Times New Roman" charset="0"/>
                <a:cs typeface="Times New Roman" charset="0"/>
              </a:rPr>
              <a:t>Effective January 1, 2018 </a:t>
            </a:r>
            <a:r>
              <a:rPr lang="mr-IN" dirty="0" smtClean="0">
                <a:latin typeface="Times New Roman" charset="0"/>
                <a:ea typeface="Times New Roman" charset="0"/>
                <a:cs typeface="Times New Roman" charset="0"/>
              </a:rPr>
              <a:t>–</a:t>
            </a:r>
            <a:r>
              <a:rPr lang="en-US" dirty="0" smtClean="0">
                <a:latin typeface="Times New Roman" charset="0"/>
                <a:ea typeface="Times New Roman" charset="0"/>
                <a:cs typeface="Times New Roman" charset="0"/>
              </a:rPr>
              <a:t> The CCCCO will issue guidance on phased-in implementation.</a:t>
            </a:r>
            <a:endParaRPr lang="en-US" dirty="0">
              <a:latin typeface="Times New Roman" charset="0"/>
              <a:ea typeface="Times New Roman" charset="0"/>
              <a:cs typeface="Times New Roman" charset="0"/>
            </a:endParaRPr>
          </a:p>
          <a:p>
            <a:pPr marL="0" indent="0" fontAlgn="base">
              <a:buNone/>
            </a:pPr>
            <a:endParaRPr lang="en-US" dirty="0" smtClean="0">
              <a:latin typeface="Times New Roman" charset="0"/>
              <a:ea typeface="Times New Roman" charset="0"/>
              <a:cs typeface="Times New Roman" charset="0"/>
            </a:endParaRPr>
          </a:p>
        </p:txBody>
      </p:sp>
      <p:sp>
        <p:nvSpPr>
          <p:cNvPr id="8196" name="Text Box 4"/>
          <p:cNvSpPr txBox="1">
            <a:spLocks noChangeArrowheads="1"/>
          </p:cNvSpPr>
          <p:nvPr/>
        </p:nvSpPr>
        <p:spPr bwMode="auto">
          <a:xfrm>
            <a:off x="2438400" y="4876801"/>
            <a:ext cx="73152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6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a:defRPr sz="2000">
                <a:solidFill>
                  <a:schemeClr val="tx1"/>
                </a:solidFill>
                <a:latin typeface="Perpetua" charset="0"/>
                <a:ea typeface="ＭＳ Ｐゴシック" charset="0"/>
              </a:defRPr>
            </a:lvl3pPr>
            <a:lvl4pPr marL="1600200">
              <a:defRPr sz="2000">
                <a:solidFill>
                  <a:schemeClr val="tx1"/>
                </a:solidFill>
                <a:latin typeface="Perpetua" charset="0"/>
                <a:ea typeface="ＭＳ Ｐゴシック" charset="0"/>
              </a:defRPr>
            </a:lvl4pPr>
            <a:lvl5pPr marL="2057400">
              <a:defRPr sz="2000">
                <a:solidFill>
                  <a:schemeClr val="tx1"/>
                </a:solidFill>
                <a:latin typeface="Perpetua" charset="0"/>
                <a:ea typeface="ＭＳ Ｐゴシック" charset="0"/>
              </a:defRPr>
            </a:lvl5pPr>
            <a:lvl6pPr marL="25146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6pPr>
            <a:lvl7pPr marL="29718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7pPr>
            <a:lvl8pPr marL="34290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8pPr>
            <a:lvl9pPr marL="38862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9pPr>
          </a:lstStyle>
          <a:p>
            <a:pPr algn="ctr" eaLnBrk="0" hangingPunct="0">
              <a:spcBef>
                <a:spcPct val="50000"/>
              </a:spcBef>
            </a:pPr>
            <a:endParaRPr lang="en-US" sz="2800" dirty="0">
              <a:latin typeface="Arial" charset="0"/>
            </a:endParaRPr>
          </a:p>
        </p:txBody>
      </p:sp>
      <p:pic>
        <p:nvPicPr>
          <p:cNvPr id="4" name="Picture 3"/>
          <p:cNvPicPr>
            <a:picLocks noChangeAspect="1"/>
          </p:cNvPicPr>
          <p:nvPr/>
        </p:nvPicPr>
        <p:blipFill>
          <a:blip r:embed="rId3"/>
          <a:stretch>
            <a:fillRect/>
          </a:stretch>
        </p:blipFill>
        <p:spPr>
          <a:xfrm>
            <a:off x="8954071" y="4801679"/>
            <a:ext cx="1400175" cy="1390650"/>
          </a:xfrm>
          <a:prstGeom prst="rect">
            <a:avLst/>
          </a:prstGeom>
        </p:spPr>
      </p:pic>
      <p:pic>
        <p:nvPicPr>
          <p:cNvPr id="6" name="Picture 5"/>
          <p:cNvPicPr>
            <a:picLocks noChangeAspect="1"/>
          </p:cNvPicPr>
          <p:nvPr/>
        </p:nvPicPr>
        <p:blipFill>
          <a:blip r:embed="rId4"/>
          <a:stretch>
            <a:fillRect/>
          </a:stretch>
        </p:blipFill>
        <p:spPr>
          <a:xfrm>
            <a:off x="197737" y="269875"/>
            <a:ext cx="1631064" cy="1522326"/>
          </a:xfrm>
          <a:prstGeom prst="rect">
            <a:avLst/>
          </a:prstGeom>
        </p:spPr>
      </p:pic>
    </p:spTree>
    <p:extLst>
      <p:ext uri="{BB962C8B-B14F-4D97-AF65-F5344CB8AC3E}">
        <p14:creationId xmlns:p14="http://schemas.microsoft.com/office/powerpoint/2010/main" val="12792506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a:bodyPr>
          <a:lstStyle/>
          <a:p>
            <a:pPr algn="ctr" eaLnBrk="1" hangingPunct="1"/>
            <a:r>
              <a:rPr lang="en-US" sz="5400" b="1" dirty="0" smtClean="0">
                <a:solidFill>
                  <a:srgbClr val="0070C0"/>
                </a:solidFill>
                <a:latin typeface="Times New Roman" charset="0"/>
                <a:ea typeface="Times New Roman" charset="0"/>
                <a:cs typeface="Times New Roman" charset="0"/>
              </a:rPr>
              <a:t>Assessment</a:t>
            </a:r>
            <a:endParaRPr lang="en-US" sz="5400" b="1" dirty="0">
              <a:solidFill>
                <a:srgbClr val="0070C0"/>
              </a:solidFill>
              <a:latin typeface="Times New Roman" charset="0"/>
              <a:ea typeface="Times New Roman" charset="0"/>
              <a:cs typeface="Times New Roman" charset="0"/>
            </a:endParaRPr>
          </a:p>
        </p:txBody>
      </p:sp>
      <p:sp>
        <p:nvSpPr>
          <p:cNvPr id="2" name="Content Placeholder 1"/>
          <p:cNvSpPr>
            <a:spLocks noGrp="1"/>
          </p:cNvSpPr>
          <p:nvPr>
            <p:ph idx="1"/>
          </p:nvPr>
        </p:nvSpPr>
        <p:spPr/>
        <p:txBody>
          <a:bodyPr>
            <a:normAutofit fontScale="92500" lnSpcReduction="20000"/>
          </a:bodyPr>
          <a:lstStyle/>
          <a:p>
            <a:pPr marL="0" indent="0" fontAlgn="base">
              <a:buNone/>
            </a:pPr>
            <a:r>
              <a:rPr lang="en-US" sz="2800" dirty="0">
                <a:latin typeface="Times New Roman" charset="0"/>
                <a:ea typeface="Times New Roman" charset="0"/>
                <a:cs typeface="Times New Roman" charset="0"/>
              </a:rPr>
              <a:t>(b) The </a:t>
            </a:r>
            <a:r>
              <a:rPr lang="en-US" sz="2800" b="1" dirty="0">
                <a:latin typeface="Times New Roman" charset="0"/>
                <a:ea typeface="Times New Roman" charset="0"/>
                <a:cs typeface="Times New Roman" charset="0"/>
              </a:rPr>
              <a:t>board of governors </a:t>
            </a:r>
            <a:r>
              <a:rPr lang="en-US" sz="2800" dirty="0">
                <a:latin typeface="Times New Roman" charset="0"/>
                <a:ea typeface="Times New Roman" charset="0"/>
                <a:cs typeface="Times New Roman" charset="0"/>
              </a:rPr>
              <a:t>shall </a:t>
            </a:r>
            <a:r>
              <a:rPr lang="en-US" sz="2800" b="1" dirty="0">
                <a:latin typeface="Times New Roman" charset="0"/>
                <a:ea typeface="Times New Roman" charset="0"/>
                <a:cs typeface="Times New Roman" charset="0"/>
              </a:rPr>
              <a:t>review</a:t>
            </a:r>
            <a:r>
              <a:rPr lang="en-US" sz="2800" dirty="0">
                <a:latin typeface="Times New Roman" charset="0"/>
                <a:ea typeface="Times New Roman" charset="0"/>
                <a:cs typeface="Times New Roman" charset="0"/>
              </a:rPr>
              <a:t> all </a:t>
            </a:r>
            <a:r>
              <a:rPr lang="en-US" sz="2800" b="1" dirty="0">
                <a:latin typeface="Times New Roman" charset="0"/>
                <a:ea typeface="Times New Roman" charset="0"/>
                <a:cs typeface="Times New Roman" charset="0"/>
              </a:rPr>
              <a:t>assessment</a:t>
            </a:r>
            <a:r>
              <a:rPr lang="en-US" sz="2800" dirty="0">
                <a:latin typeface="Times New Roman" charset="0"/>
                <a:ea typeface="Times New Roman" charset="0"/>
                <a:cs typeface="Times New Roman" charset="0"/>
              </a:rPr>
              <a:t> instruments to ensure that they meet all of the following requirements:</a:t>
            </a:r>
          </a:p>
          <a:p>
            <a:pPr marL="0" indent="0" fontAlgn="base">
              <a:buNone/>
            </a:pPr>
            <a:r>
              <a:rPr lang="en-US" sz="2800" dirty="0">
                <a:latin typeface="Times New Roman" charset="0"/>
                <a:ea typeface="Times New Roman" charset="0"/>
                <a:cs typeface="Times New Roman" charset="0"/>
              </a:rPr>
              <a:t>(1) Assessment instruments shall be sensitive to </a:t>
            </a:r>
            <a:r>
              <a:rPr lang="en-US" sz="2800" b="1" dirty="0">
                <a:latin typeface="Times New Roman" charset="0"/>
                <a:ea typeface="Times New Roman" charset="0"/>
                <a:cs typeface="Times New Roman" charset="0"/>
              </a:rPr>
              <a:t>cultural</a:t>
            </a:r>
            <a:r>
              <a:rPr lang="en-US" sz="2800" dirty="0">
                <a:latin typeface="Times New Roman" charset="0"/>
                <a:ea typeface="Times New Roman" charset="0"/>
                <a:cs typeface="Times New Roman" charset="0"/>
              </a:rPr>
              <a:t> and </a:t>
            </a:r>
            <a:r>
              <a:rPr lang="en-US" sz="2800" b="1" dirty="0">
                <a:latin typeface="Times New Roman" charset="0"/>
                <a:ea typeface="Times New Roman" charset="0"/>
                <a:cs typeface="Times New Roman" charset="0"/>
              </a:rPr>
              <a:t>language differences </a:t>
            </a:r>
            <a:r>
              <a:rPr lang="en-US" sz="2800" dirty="0">
                <a:latin typeface="Times New Roman" charset="0"/>
                <a:ea typeface="Times New Roman" charset="0"/>
                <a:cs typeface="Times New Roman" charset="0"/>
              </a:rPr>
              <a:t>between students, and shall be adapted as necessary to </a:t>
            </a:r>
            <a:r>
              <a:rPr lang="en-US" sz="2800" b="1" dirty="0">
                <a:latin typeface="Times New Roman" charset="0"/>
                <a:ea typeface="Times New Roman" charset="0"/>
                <a:cs typeface="Times New Roman" charset="0"/>
              </a:rPr>
              <a:t>accommodate</a:t>
            </a:r>
            <a:r>
              <a:rPr lang="en-US" sz="2800" dirty="0">
                <a:latin typeface="Times New Roman" charset="0"/>
                <a:ea typeface="Times New Roman" charset="0"/>
                <a:cs typeface="Times New Roman" charset="0"/>
              </a:rPr>
              <a:t> students with </a:t>
            </a:r>
            <a:r>
              <a:rPr lang="en-US" sz="2800" b="1" dirty="0">
                <a:latin typeface="Times New Roman" charset="0"/>
                <a:ea typeface="Times New Roman" charset="0"/>
                <a:cs typeface="Times New Roman" charset="0"/>
              </a:rPr>
              <a:t>disabilities</a:t>
            </a:r>
            <a:r>
              <a:rPr lang="en-US" sz="2800" dirty="0">
                <a:latin typeface="Times New Roman" charset="0"/>
                <a:ea typeface="Times New Roman" charset="0"/>
                <a:cs typeface="Times New Roman" charset="0"/>
              </a:rPr>
              <a:t>.</a:t>
            </a:r>
          </a:p>
          <a:p>
            <a:pPr marL="0" indent="0" fontAlgn="base">
              <a:buNone/>
            </a:pPr>
            <a:r>
              <a:rPr lang="en-US" sz="2800" dirty="0">
                <a:latin typeface="Times New Roman" charset="0"/>
                <a:ea typeface="Times New Roman" charset="0"/>
                <a:cs typeface="Times New Roman" charset="0"/>
              </a:rPr>
              <a:t>(2) </a:t>
            </a:r>
            <a:r>
              <a:rPr lang="en-US" sz="2800" b="1" dirty="0">
                <a:latin typeface="Times New Roman" charset="0"/>
                <a:ea typeface="Times New Roman" charset="0"/>
                <a:cs typeface="Times New Roman" charset="0"/>
              </a:rPr>
              <a:t>Assessment</a:t>
            </a:r>
            <a:r>
              <a:rPr lang="en-US" sz="2800" dirty="0">
                <a:latin typeface="Times New Roman" charset="0"/>
                <a:ea typeface="Times New Roman" charset="0"/>
                <a:cs typeface="Times New Roman" charset="0"/>
              </a:rPr>
              <a:t> instruments shall be used as an </a:t>
            </a:r>
            <a:r>
              <a:rPr lang="en-US" sz="2800" b="1" dirty="0">
                <a:latin typeface="Times New Roman" charset="0"/>
                <a:ea typeface="Times New Roman" charset="0"/>
                <a:cs typeface="Times New Roman" charset="0"/>
              </a:rPr>
              <a:t>advisory tool </a:t>
            </a:r>
            <a:r>
              <a:rPr lang="en-US" sz="2800" dirty="0">
                <a:latin typeface="Times New Roman" charset="0"/>
                <a:ea typeface="Times New Roman" charset="0"/>
                <a:cs typeface="Times New Roman" charset="0"/>
              </a:rPr>
              <a:t>to assist students in the selection of appropriate courses.</a:t>
            </a:r>
          </a:p>
          <a:p>
            <a:pPr marL="0" indent="0" fontAlgn="base">
              <a:buNone/>
            </a:pPr>
            <a:r>
              <a:rPr lang="en-US" sz="2800" dirty="0">
                <a:latin typeface="Times New Roman" charset="0"/>
                <a:ea typeface="Times New Roman" charset="0"/>
                <a:cs typeface="Times New Roman" charset="0"/>
              </a:rPr>
              <a:t>(3) </a:t>
            </a:r>
            <a:r>
              <a:rPr lang="en-US" sz="2800" b="1" dirty="0">
                <a:latin typeface="Times New Roman" charset="0"/>
                <a:ea typeface="Times New Roman" charset="0"/>
                <a:cs typeface="Times New Roman" charset="0"/>
              </a:rPr>
              <a:t>Assessment instruments </a:t>
            </a:r>
            <a:r>
              <a:rPr lang="en-US" sz="2800" dirty="0">
                <a:latin typeface="Times New Roman" charset="0"/>
                <a:ea typeface="Times New Roman" charset="0"/>
                <a:cs typeface="Times New Roman" charset="0"/>
              </a:rPr>
              <a:t>shall </a:t>
            </a:r>
            <a:r>
              <a:rPr lang="en-US" sz="2800" b="1" dirty="0">
                <a:latin typeface="Times New Roman" charset="0"/>
                <a:ea typeface="Times New Roman" charset="0"/>
                <a:cs typeface="Times New Roman" charset="0"/>
              </a:rPr>
              <a:t>not</a:t>
            </a:r>
            <a:r>
              <a:rPr lang="en-US" sz="2800" dirty="0">
                <a:latin typeface="Times New Roman" charset="0"/>
                <a:ea typeface="Times New Roman" charset="0"/>
                <a:cs typeface="Times New Roman" charset="0"/>
              </a:rPr>
              <a:t> be used to </a:t>
            </a:r>
            <a:r>
              <a:rPr lang="en-US" sz="2800" b="1" dirty="0">
                <a:latin typeface="Times New Roman" charset="0"/>
                <a:ea typeface="Times New Roman" charset="0"/>
                <a:cs typeface="Times New Roman" charset="0"/>
              </a:rPr>
              <a:t>exclude</a:t>
            </a:r>
            <a:r>
              <a:rPr lang="en-US" sz="2800" dirty="0">
                <a:latin typeface="Times New Roman" charset="0"/>
                <a:ea typeface="Times New Roman" charset="0"/>
                <a:cs typeface="Times New Roman" charset="0"/>
              </a:rPr>
              <a:t> students from </a:t>
            </a:r>
            <a:r>
              <a:rPr lang="en-US" sz="2800" b="1" dirty="0">
                <a:latin typeface="Times New Roman" charset="0"/>
                <a:ea typeface="Times New Roman" charset="0"/>
                <a:cs typeface="Times New Roman" charset="0"/>
              </a:rPr>
              <a:t>admission</a:t>
            </a:r>
            <a:r>
              <a:rPr lang="en-US" sz="2800" dirty="0">
                <a:latin typeface="Times New Roman" charset="0"/>
                <a:ea typeface="Times New Roman" charset="0"/>
                <a:cs typeface="Times New Roman" charset="0"/>
              </a:rPr>
              <a:t> to community colleges</a:t>
            </a:r>
            <a:r>
              <a:rPr lang="en-US" sz="2800" dirty="0" smtClean="0">
                <a:latin typeface="Times New Roman" charset="0"/>
                <a:ea typeface="Times New Roman" charset="0"/>
                <a:cs typeface="Times New Roman" charset="0"/>
              </a:rPr>
              <a:t>.</a:t>
            </a:r>
            <a:r>
              <a:rPr lang="en-US" dirty="0"/>
              <a:t/>
            </a:r>
            <a:br>
              <a:rPr lang="en-US" dirty="0"/>
            </a:br>
            <a:endParaRPr lang="en-US" dirty="0">
              <a:latin typeface="Times New Roman" charset="0"/>
              <a:ea typeface="Times New Roman" charset="0"/>
              <a:cs typeface="Times New Roman" charset="0"/>
            </a:endParaRPr>
          </a:p>
        </p:txBody>
      </p:sp>
      <p:pic>
        <p:nvPicPr>
          <p:cNvPr id="3" name="Picture 2"/>
          <p:cNvPicPr>
            <a:picLocks noChangeAspect="1"/>
          </p:cNvPicPr>
          <p:nvPr/>
        </p:nvPicPr>
        <p:blipFill>
          <a:blip r:embed="rId3"/>
          <a:stretch>
            <a:fillRect/>
          </a:stretch>
        </p:blipFill>
        <p:spPr>
          <a:xfrm>
            <a:off x="391287" y="177800"/>
            <a:ext cx="1771650" cy="1752600"/>
          </a:xfrm>
          <a:prstGeom prst="rect">
            <a:avLst/>
          </a:prstGeom>
        </p:spPr>
      </p:pic>
    </p:spTree>
    <p:extLst>
      <p:ext uri="{BB962C8B-B14F-4D97-AF65-F5344CB8AC3E}">
        <p14:creationId xmlns:p14="http://schemas.microsoft.com/office/powerpoint/2010/main" val="11508444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a:bodyPr>
          <a:lstStyle/>
          <a:p>
            <a:pPr algn="ctr" eaLnBrk="1" hangingPunct="1"/>
            <a:r>
              <a:rPr lang="en-US" sz="5400" b="1" dirty="0" smtClean="0">
                <a:solidFill>
                  <a:srgbClr val="0070C0"/>
                </a:solidFill>
                <a:latin typeface="Times New Roman" charset="0"/>
                <a:ea typeface="Times New Roman" charset="0"/>
                <a:cs typeface="Times New Roman" charset="0"/>
              </a:rPr>
              <a:t>Assessment</a:t>
            </a:r>
            <a:endParaRPr lang="en-US" sz="5400" b="1" dirty="0">
              <a:solidFill>
                <a:srgbClr val="0070C0"/>
              </a:solidFill>
              <a:latin typeface="Times New Roman" charset="0"/>
              <a:ea typeface="Times New Roman" charset="0"/>
              <a:cs typeface="Times New Roman" charset="0"/>
            </a:endParaRPr>
          </a:p>
        </p:txBody>
      </p:sp>
      <p:sp>
        <p:nvSpPr>
          <p:cNvPr id="2" name="Content Placeholder 1"/>
          <p:cNvSpPr>
            <a:spLocks noGrp="1"/>
          </p:cNvSpPr>
          <p:nvPr>
            <p:ph idx="1"/>
          </p:nvPr>
        </p:nvSpPr>
        <p:spPr/>
        <p:txBody>
          <a:bodyPr>
            <a:normAutofit fontScale="85000" lnSpcReduction="20000"/>
          </a:bodyPr>
          <a:lstStyle/>
          <a:p>
            <a:pPr marL="0" indent="0" fontAlgn="base">
              <a:buNone/>
            </a:pPr>
            <a:r>
              <a:rPr lang="en-US" sz="3000" dirty="0" smtClean="0">
                <a:latin typeface="Times New Roman" charset="0"/>
                <a:ea typeface="Times New Roman" charset="0"/>
                <a:cs typeface="Times New Roman" charset="0"/>
              </a:rPr>
              <a:t>(3)(d)(1)(A) A </a:t>
            </a:r>
            <a:r>
              <a:rPr lang="en-US" sz="3000" dirty="0">
                <a:latin typeface="Times New Roman" charset="0"/>
                <a:ea typeface="Times New Roman" charset="0"/>
                <a:cs typeface="Times New Roman" charset="0"/>
              </a:rPr>
              <a:t>community college district or college shall </a:t>
            </a:r>
            <a:r>
              <a:rPr lang="en-US" sz="3000" b="1" dirty="0">
                <a:latin typeface="Times New Roman" charset="0"/>
                <a:ea typeface="Times New Roman" charset="0"/>
                <a:cs typeface="Times New Roman" charset="0"/>
              </a:rPr>
              <a:t>maximize the probability </a:t>
            </a:r>
            <a:r>
              <a:rPr lang="en-US" sz="3000" dirty="0">
                <a:latin typeface="Times New Roman" charset="0"/>
                <a:ea typeface="Times New Roman" charset="0"/>
                <a:cs typeface="Times New Roman" charset="0"/>
              </a:rPr>
              <a:t>that a student will enter and </a:t>
            </a:r>
            <a:r>
              <a:rPr lang="en-US" sz="3000" b="1" dirty="0">
                <a:latin typeface="Times New Roman" charset="0"/>
                <a:ea typeface="Times New Roman" charset="0"/>
                <a:cs typeface="Times New Roman" charset="0"/>
              </a:rPr>
              <a:t>complete transfer-level coursework </a:t>
            </a:r>
            <a:r>
              <a:rPr lang="en-US" sz="3000" dirty="0">
                <a:latin typeface="Times New Roman" charset="0"/>
                <a:ea typeface="Times New Roman" charset="0"/>
                <a:cs typeface="Times New Roman" charset="0"/>
              </a:rPr>
              <a:t>in English and mathematics within a </a:t>
            </a:r>
            <a:r>
              <a:rPr lang="en-US" sz="3000" b="1" dirty="0">
                <a:latin typeface="Times New Roman" charset="0"/>
                <a:ea typeface="Times New Roman" charset="0"/>
                <a:cs typeface="Times New Roman" charset="0"/>
              </a:rPr>
              <a:t>one-year</a:t>
            </a:r>
            <a:r>
              <a:rPr lang="en-US" sz="3000" dirty="0">
                <a:latin typeface="Times New Roman" charset="0"/>
                <a:ea typeface="Times New Roman" charset="0"/>
                <a:cs typeface="Times New Roman" charset="0"/>
              </a:rPr>
              <a:t> timeframe, and use, in the placement of students into English and mathematics courses in order to achieve this goal, one or more of the following measures:</a:t>
            </a:r>
          </a:p>
          <a:p>
            <a:pPr marL="0" indent="0" fontAlgn="base">
              <a:buNone/>
            </a:pPr>
            <a:r>
              <a:rPr lang="en-US" sz="3000" dirty="0">
                <a:latin typeface="Times New Roman" charset="0"/>
                <a:ea typeface="Times New Roman" charset="0"/>
                <a:cs typeface="Times New Roman" charset="0"/>
              </a:rPr>
              <a:t>(</a:t>
            </a:r>
            <a:r>
              <a:rPr lang="en-US" sz="3000" dirty="0" err="1">
                <a:latin typeface="Times New Roman" charset="0"/>
                <a:ea typeface="Times New Roman" charset="0"/>
                <a:cs typeface="Times New Roman" charset="0"/>
              </a:rPr>
              <a:t>i</a:t>
            </a:r>
            <a:r>
              <a:rPr lang="en-US" sz="3000" dirty="0">
                <a:latin typeface="Times New Roman" charset="0"/>
                <a:ea typeface="Times New Roman" charset="0"/>
                <a:cs typeface="Times New Roman" charset="0"/>
              </a:rPr>
              <a:t>) High school coursework.</a:t>
            </a:r>
          </a:p>
          <a:p>
            <a:pPr marL="0" indent="0" fontAlgn="base">
              <a:buNone/>
            </a:pPr>
            <a:r>
              <a:rPr lang="en-US" sz="3000" dirty="0">
                <a:latin typeface="Times New Roman" charset="0"/>
                <a:ea typeface="Times New Roman" charset="0"/>
                <a:cs typeface="Times New Roman" charset="0"/>
              </a:rPr>
              <a:t>(ii) High school grades.</a:t>
            </a:r>
          </a:p>
          <a:p>
            <a:pPr marL="0" indent="0" fontAlgn="base">
              <a:buNone/>
            </a:pPr>
            <a:r>
              <a:rPr lang="en-US" sz="3000" dirty="0">
                <a:latin typeface="Times New Roman" charset="0"/>
                <a:ea typeface="Times New Roman" charset="0"/>
                <a:cs typeface="Times New Roman" charset="0"/>
              </a:rPr>
              <a:t>(iii) High school grade point average.</a:t>
            </a:r>
          </a:p>
          <a:p>
            <a:pPr marL="0" marR="0" lvl="0" indent="0" defTabSz="914400" eaLnBrk="1" fontAlgn="auto" latinLnBrk="0" hangingPunct="1">
              <a:lnSpc>
                <a:spcPct val="110000"/>
              </a:lnSpc>
              <a:spcBef>
                <a:spcPts val="600"/>
              </a:spcBef>
              <a:spcAft>
                <a:spcPts val="0"/>
              </a:spcAft>
              <a:buClr>
                <a:srgbClr val="0070C0"/>
              </a:buClr>
              <a:buSzTx/>
              <a:buNone/>
              <a:tabLst/>
              <a:defRPr/>
            </a:pPr>
            <a:endParaRPr lang="en-US" dirty="0">
              <a:latin typeface="Times New Roman" charset="0"/>
              <a:ea typeface="Times New Roman" charset="0"/>
              <a:cs typeface="Times New Roman" charset="0"/>
            </a:endParaRPr>
          </a:p>
        </p:txBody>
      </p:sp>
      <p:sp>
        <p:nvSpPr>
          <p:cNvPr id="8196" name="Text Box 4"/>
          <p:cNvSpPr txBox="1">
            <a:spLocks noChangeArrowheads="1"/>
          </p:cNvSpPr>
          <p:nvPr/>
        </p:nvSpPr>
        <p:spPr bwMode="auto">
          <a:xfrm>
            <a:off x="2438400" y="4876801"/>
            <a:ext cx="73152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6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a:defRPr sz="2000">
                <a:solidFill>
                  <a:schemeClr val="tx1"/>
                </a:solidFill>
                <a:latin typeface="Perpetua" charset="0"/>
                <a:ea typeface="ＭＳ Ｐゴシック" charset="0"/>
              </a:defRPr>
            </a:lvl3pPr>
            <a:lvl4pPr marL="1600200">
              <a:defRPr sz="2000">
                <a:solidFill>
                  <a:schemeClr val="tx1"/>
                </a:solidFill>
                <a:latin typeface="Perpetua" charset="0"/>
                <a:ea typeface="ＭＳ Ｐゴシック" charset="0"/>
              </a:defRPr>
            </a:lvl4pPr>
            <a:lvl5pPr marL="2057400">
              <a:defRPr sz="2000">
                <a:solidFill>
                  <a:schemeClr val="tx1"/>
                </a:solidFill>
                <a:latin typeface="Perpetua" charset="0"/>
                <a:ea typeface="ＭＳ Ｐゴシック" charset="0"/>
              </a:defRPr>
            </a:lvl5pPr>
            <a:lvl6pPr marL="25146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6pPr>
            <a:lvl7pPr marL="29718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7pPr>
            <a:lvl8pPr marL="34290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8pPr>
            <a:lvl9pPr marL="38862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9pPr>
          </a:lstStyle>
          <a:p>
            <a:pPr algn="ctr" eaLnBrk="0" hangingPunct="0">
              <a:spcBef>
                <a:spcPct val="50000"/>
              </a:spcBef>
            </a:pPr>
            <a:endParaRPr lang="en-US" sz="2800" dirty="0">
              <a:latin typeface="Arial" charset="0"/>
            </a:endParaRPr>
          </a:p>
        </p:txBody>
      </p:sp>
      <p:pic>
        <p:nvPicPr>
          <p:cNvPr id="3" name="Picture 2"/>
          <p:cNvPicPr>
            <a:picLocks noChangeAspect="1"/>
          </p:cNvPicPr>
          <p:nvPr/>
        </p:nvPicPr>
        <p:blipFill>
          <a:blip r:embed="rId3"/>
          <a:stretch>
            <a:fillRect/>
          </a:stretch>
        </p:blipFill>
        <p:spPr>
          <a:xfrm>
            <a:off x="6972300" y="178595"/>
            <a:ext cx="2781300" cy="1866900"/>
          </a:xfrm>
          <a:prstGeom prst="rect">
            <a:avLst/>
          </a:prstGeom>
        </p:spPr>
      </p:pic>
    </p:spTree>
    <p:extLst>
      <p:ext uri="{BB962C8B-B14F-4D97-AF65-F5344CB8AC3E}">
        <p14:creationId xmlns:p14="http://schemas.microsoft.com/office/powerpoint/2010/main" val="2953167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77334" y="609600"/>
            <a:ext cx="8594682" cy="1320800"/>
          </a:xfrm>
        </p:spPr>
        <p:txBody>
          <a:bodyPr>
            <a:normAutofit/>
          </a:bodyPr>
          <a:lstStyle/>
          <a:p>
            <a:pPr eaLnBrk="1" hangingPunct="1"/>
            <a:r>
              <a:rPr lang="en-US" sz="5400" b="1" dirty="0" smtClean="0">
                <a:solidFill>
                  <a:srgbClr val="0070C0"/>
                </a:solidFill>
                <a:latin typeface="Times New Roman" charset="0"/>
                <a:ea typeface="Times New Roman" charset="0"/>
                <a:cs typeface="Times New Roman" charset="0"/>
              </a:rPr>
              <a:t>                 Multiple Measures</a:t>
            </a:r>
            <a:endParaRPr lang="en-US" sz="5400" b="1" dirty="0">
              <a:solidFill>
                <a:srgbClr val="0070C0"/>
              </a:solidFill>
              <a:latin typeface="Times New Roman" charset="0"/>
              <a:ea typeface="Times New Roman" charset="0"/>
              <a:cs typeface="Times New Roman" charset="0"/>
            </a:endParaRPr>
          </a:p>
        </p:txBody>
      </p:sp>
      <p:sp>
        <p:nvSpPr>
          <p:cNvPr id="2" name="Content Placeholder 1"/>
          <p:cNvSpPr>
            <a:spLocks noGrp="1"/>
          </p:cNvSpPr>
          <p:nvPr>
            <p:ph idx="1"/>
          </p:nvPr>
        </p:nvSpPr>
        <p:spPr>
          <a:xfrm>
            <a:off x="677334" y="2160589"/>
            <a:ext cx="8596668" cy="4231067"/>
          </a:xfrm>
        </p:spPr>
        <p:txBody>
          <a:bodyPr>
            <a:normAutofit fontScale="70000" lnSpcReduction="20000"/>
          </a:bodyPr>
          <a:lstStyle/>
          <a:p>
            <a:pPr marL="0" indent="0" fontAlgn="base">
              <a:buNone/>
            </a:pPr>
            <a:r>
              <a:rPr lang="en-US" sz="3600" dirty="0">
                <a:latin typeface="Times New Roman" charset="0"/>
                <a:ea typeface="Times New Roman" charset="0"/>
                <a:cs typeface="Times New Roman" charset="0"/>
              </a:rPr>
              <a:t>(C) </a:t>
            </a:r>
            <a:r>
              <a:rPr lang="en-US" sz="3600" b="1" dirty="0">
                <a:latin typeface="Times New Roman" charset="0"/>
                <a:ea typeface="Times New Roman" charset="0"/>
                <a:cs typeface="Times New Roman" charset="0"/>
              </a:rPr>
              <a:t>Multiple measures </a:t>
            </a:r>
            <a:r>
              <a:rPr lang="en-US" sz="3600" dirty="0">
                <a:latin typeface="Times New Roman" charset="0"/>
                <a:ea typeface="Times New Roman" charset="0"/>
                <a:cs typeface="Times New Roman" charset="0"/>
              </a:rPr>
              <a:t>shall apply in the placement of all students in such a manner so that either of the following may occur:</a:t>
            </a:r>
          </a:p>
          <a:p>
            <a:pPr marL="0" indent="0" fontAlgn="base">
              <a:buNone/>
            </a:pPr>
            <a:r>
              <a:rPr lang="en-US" sz="3600" dirty="0">
                <a:latin typeface="Times New Roman" charset="0"/>
                <a:ea typeface="Times New Roman" charset="0"/>
                <a:cs typeface="Times New Roman" charset="0"/>
              </a:rPr>
              <a:t>(</a:t>
            </a:r>
            <a:r>
              <a:rPr lang="en-US" sz="3600" dirty="0" err="1">
                <a:latin typeface="Times New Roman" charset="0"/>
                <a:ea typeface="Times New Roman" charset="0"/>
                <a:cs typeface="Times New Roman" charset="0"/>
              </a:rPr>
              <a:t>i</a:t>
            </a:r>
            <a:r>
              <a:rPr lang="en-US" sz="3600" dirty="0">
                <a:latin typeface="Times New Roman" charset="0"/>
                <a:ea typeface="Times New Roman" charset="0"/>
                <a:cs typeface="Times New Roman" charset="0"/>
              </a:rPr>
              <a:t>) </a:t>
            </a:r>
            <a:r>
              <a:rPr lang="en-US" sz="3600" b="1" dirty="0">
                <a:latin typeface="Times New Roman" charset="0"/>
                <a:ea typeface="Times New Roman" charset="0"/>
                <a:cs typeface="Times New Roman" charset="0"/>
              </a:rPr>
              <a:t>Low performance on one </a:t>
            </a:r>
            <a:r>
              <a:rPr lang="en-US" sz="3600" dirty="0">
                <a:latin typeface="Times New Roman" charset="0"/>
                <a:ea typeface="Times New Roman" charset="0"/>
                <a:cs typeface="Times New Roman" charset="0"/>
              </a:rPr>
              <a:t>measure may be </a:t>
            </a:r>
            <a:r>
              <a:rPr lang="en-US" sz="3600" b="1" dirty="0">
                <a:latin typeface="Times New Roman" charset="0"/>
                <a:ea typeface="Times New Roman" charset="0"/>
                <a:cs typeface="Times New Roman" charset="0"/>
              </a:rPr>
              <a:t>offset</a:t>
            </a:r>
            <a:r>
              <a:rPr lang="en-US" sz="3600" dirty="0">
                <a:latin typeface="Times New Roman" charset="0"/>
                <a:ea typeface="Times New Roman" charset="0"/>
                <a:cs typeface="Times New Roman" charset="0"/>
              </a:rPr>
              <a:t> </a:t>
            </a:r>
            <a:r>
              <a:rPr lang="en-US" sz="3600" b="1" dirty="0">
                <a:latin typeface="Times New Roman" charset="0"/>
                <a:ea typeface="Times New Roman" charset="0"/>
                <a:cs typeface="Times New Roman" charset="0"/>
              </a:rPr>
              <a:t>by high performance on another </a:t>
            </a:r>
            <a:r>
              <a:rPr lang="en-US" sz="3600" dirty="0">
                <a:latin typeface="Times New Roman" charset="0"/>
                <a:ea typeface="Times New Roman" charset="0"/>
                <a:cs typeface="Times New Roman" charset="0"/>
              </a:rPr>
              <a:t>measure.</a:t>
            </a:r>
          </a:p>
          <a:p>
            <a:pPr marL="0" indent="0" fontAlgn="base">
              <a:buNone/>
            </a:pPr>
            <a:r>
              <a:rPr lang="en-US" sz="3600" dirty="0">
                <a:latin typeface="Times New Roman" charset="0"/>
                <a:ea typeface="Times New Roman" charset="0"/>
                <a:cs typeface="Times New Roman" charset="0"/>
              </a:rPr>
              <a:t>(ii) The student can </a:t>
            </a:r>
            <a:r>
              <a:rPr lang="en-US" sz="3600" b="1" dirty="0">
                <a:latin typeface="Times New Roman" charset="0"/>
                <a:ea typeface="Times New Roman" charset="0"/>
                <a:cs typeface="Times New Roman" charset="0"/>
              </a:rPr>
              <a:t>demonstrate preparedness </a:t>
            </a:r>
            <a:r>
              <a:rPr lang="en-US" sz="3600" dirty="0">
                <a:latin typeface="Times New Roman" charset="0"/>
                <a:ea typeface="Times New Roman" charset="0"/>
                <a:cs typeface="Times New Roman" charset="0"/>
              </a:rPr>
              <a:t>and thus </a:t>
            </a:r>
            <a:r>
              <a:rPr lang="en-US" sz="3600" b="1" dirty="0">
                <a:latin typeface="Times New Roman" charset="0"/>
                <a:ea typeface="Times New Roman" charset="0"/>
                <a:cs typeface="Times New Roman" charset="0"/>
              </a:rPr>
              <a:t>bypass remediation based on any one measure.</a:t>
            </a:r>
          </a:p>
          <a:p>
            <a:pPr marL="0" indent="0" fontAlgn="base">
              <a:buNone/>
            </a:pPr>
            <a:r>
              <a:rPr lang="en-US" sz="3600" dirty="0">
                <a:latin typeface="Times New Roman" charset="0"/>
                <a:ea typeface="Times New Roman" charset="0"/>
                <a:cs typeface="Times New Roman" charset="0"/>
              </a:rPr>
              <a:t>(D) When high school transcript data is difficult to obtain, logistically problematic to use, or not available, a community college district or community college </a:t>
            </a:r>
            <a:r>
              <a:rPr lang="en-US" sz="3600" b="1" dirty="0">
                <a:latin typeface="Times New Roman" charset="0"/>
                <a:ea typeface="Times New Roman" charset="0"/>
                <a:cs typeface="Times New Roman" charset="0"/>
              </a:rPr>
              <a:t>may use self-reported high school information</a:t>
            </a:r>
            <a:r>
              <a:rPr lang="en-US" sz="3600" dirty="0">
                <a:latin typeface="Times New Roman" charset="0"/>
                <a:ea typeface="Times New Roman" charset="0"/>
                <a:cs typeface="Times New Roman" charset="0"/>
              </a:rPr>
              <a:t> or guided placement, including self-placement for students.</a:t>
            </a:r>
          </a:p>
          <a:p>
            <a:pPr marL="0" marR="0" lvl="0" indent="0" defTabSz="914400" eaLnBrk="1" fontAlgn="auto" latinLnBrk="0" hangingPunct="1">
              <a:lnSpc>
                <a:spcPct val="110000"/>
              </a:lnSpc>
              <a:spcBef>
                <a:spcPts val="600"/>
              </a:spcBef>
              <a:spcAft>
                <a:spcPts val="0"/>
              </a:spcAft>
              <a:buClr>
                <a:srgbClr val="0070C0"/>
              </a:buClr>
              <a:buSzTx/>
              <a:buNone/>
              <a:tabLst/>
              <a:defRPr/>
            </a:pPr>
            <a:endParaRPr lang="en-US" dirty="0">
              <a:latin typeface="Times New Roman" charset="0"/>
              <a:ea typeface="Times New Roman" charset="0"/>
              <a:cs typeface="Times New Roman" charset="0"/>
            </a:endParaRPr>
          </a:p>
        </p:txBody>
      </p:sp>
      <p:pic>
        <p:nvPicPr>
          <p:cNvPr id="4098" name="Picture 2" descr="Image result for prepa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295" y="379411"/>
            <a:ext cx="2793042" cy="1396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8258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a:bodyPr>
          <a:lstStyle/>
          <a:p>
            <a:pPr algn="ctr" eaLnBrk="1" hangingPunct="1"/>
            <a:r>
              <a:rPr lang="en-US" sz="5400" b="1" dirty="0" smtClean="0">
                <a:solidFill>
                  <a:srgbClr val="0070C0"/>
                </a:solidFill>
                <a:latin typeface="Times New Roman" charset="0"/>
                <a:ea typeface="Times New Roman" charset="0"/>
                <a:cs typeface="Times New Roman" charset="0"/>
              </a:rPr>
              <a:t>Time and Support</a:t>
            </a:r>
            <a:endParaRPr lang="en-US" sz="5400" b="1" dirty="0">
              <a:solidFill>
                <a:srgbClr val="0070C0"/>
              </a:solidFill>
              <a:latin typeface="Times New Roman" charset="0"/>
              <a:ea typeface="Times New Roman" charset="0"/>
              <a:cs typeface="Times New Roman" charset="0"/>
            </a:endParaRPr>
          </a:p>
        </p:txBody>
      </p:sp>
      <p:sp>
        <p:nvSpPr>
          <p:cNvPr id="2" name="Content Placeholder 1"/>
          <p:cNvSpPr>
            <a:spLocks noGrp="1"/>
          </p:cNvSpPr>
          <p:nvPr>
            <p:ph idx="1"/>
          </p:nvPr>
        </p:nvSpPr>
        <p:spPr/>
        <p:txBody>
          <a:bodyPr>
            <a:normAutofit/>
          </a:bodyPr>
          <a:lstStyle/>
          <a:p>
            <a:pPr>
              <a:lnSpc>
                <a:spcPct val="110000"/>
              </a:lnSpc>
              <a:spcBef>
                <a:spcPts val="600"/>
              </a:spcBef>
              <a:buClr>
                <a:srgbClr val="0070C0"/>
              </a:buClr>
              <a:defRPr/>
            </a:pPr>
            <a:r>
              <a:rPr lang="en-US" b="1" dirty="0" smtClean="0">
                <a:latin typeface="Times New Roman" charset="0"/>
                <a:ea typeface="Times New Roman" charset="0"/>
                <a:cs typeface="Times New Roman" charset="0"/>
              </a:rPr>
              <a:t>Cannot require remedial math that lengthens time to </a:t>
            </a:r>
            <a:r>
              <a:rPr lang="en-US" dirty="0" smtClean="0">
                <a:latin typeface="Times New Roman" charset="0"/>
                <a:ea typeface="Times New Roman" charset="0"/>
                <a:cs typeface="Times New Roman" charset="0"/>
              </a:rPr>
              <a:t>complete degree </a:t>
            </a:r>
            <a:r>
              <a:rPr lang="en-US" b="1" dirty="0" smtClean="0">
                <a:latin typeface="Times New Roman" charset="0"/>
                <a:ea typeface="Times New Roman" charset="0"/>
                <a:cs typeface="Times New Roman" charset="0"/>
              </a:rPr>
              <a:t>unless</a:t>
            </a:r>
            <a:r>
              <a:rPr lang="en-US" dirty="0" smtClean="0">
                <a:latin typeface="Times New Roman" charset="0"/>
                <a:ea typeface="Times New Roman" charset="0"/>
                <a:cs typeface="Times New Roman" charset="0"/>
              </a:rPr>
              <a:t> </a:t>
            </a:r>
            <a:r>
              <a:rPr lang="en-US" dirty="0">
                <a:latin typeface="Times New Roman" charset="0"/>
                <a:ea typeface="Times New Roman" charset="0"/>
                <a:cs typeface="Times New Roman" charset="0"/>
              </a:rPr>
              <a:t>placement </a:t>
            </a:r>
            <a:r>
              <a:rPr lang="en-US" b="1" dirty="0">
                <a:latin typeface="Times New Roman" charset="0"/>
                <a:ea typeface="Times New Roman" charset="0"/>
                <a:cs typeface="Times New Roman" charset="0"/>
              </a:rPr>
              <a:t>research</a:t>
            </a:r>
            <a:r>
              <a:rPr lang="en-US" dirty="0">
                <a:latin typeface="Times New Roman" charset="0"/>
                <a:ea typeface="Times New Roman" charset="0"/>
                <a:cs typeface="Times New Roman" charset="0"/>
              </a:rPr>
              <a:t> that includes consideration of high school grade point average and coursework shows that those students are highly unlikely to succeed in transfer-level coursework in </a:t>
            </a:r>
            <a:r>
              <a:rPr lang="en-US" dirty="0" smtClean="0">
                <a:latin typeface="Times New Roman" charset="0"/>
                <a:ea typeface="Times New Roman" charset="0"/>
                <a:cs typeface="Times New Roman" charset="0"/>
              </a:rPr>
              <a:t> mathematics</a:t>
            </a:r>
          </a:p>
          <a:p>
            <a:pPr>
              <a:lnSpc>
                <a:spcPct val="110000"/>
              </a:lnSpc>
              <a:spcBef>
                <a:spcPts val="600"/>
              </a:spcBef>
              <a:buClr>
                <a:srgbClr val="0070C0"/>
              </a:buClr>
              <a:defRPr/>
            </a:pPr>
            <a:r>
              <a:rPr lang="en-US" b="1" dirty="0" smtClean="0">
                <a:latin typeface="Times New Roman" charset="0"/>
                <a:ea typeface="Times New Roman" charset="0"/>
                <a:cs typeface="Times New Roman" charset="0"/>
              </a:rPr>
              <a:t>May require </a:t>
            </a:r>
            <a:r>
              <a:rPr lang="en-US" dirty="0">
                <a:latin typeface="Times New Roman" charset="0"/>
                <a:ea typeface="Times New Roman" charset="0"/>
                <a:cs typeface="Times New Roman" charset="0"/>
              </a:rPr>
              <a:t>students to enroll in </a:t>
            </a:r>
            <a:r>
              <a:rPr lang="en-US" b="1" dirty="0">
                <a:latin typeface="Times New Roman" charset="0"/>
                <a:ea typeface="Times New Roman" charset="0"/>
                <a:cs typeface="Times New Roman" charset="0"/>
              </a:rPr>
              <a:t>additional concurrent support </a:t>
            </a:r>
            <a:r>
              <a:rPr lang="en-US" dirty="0">
                <a:latin typeface="Times New Roman" charset="0"/>
                <a:ea typeface="Times New Roman" charset="0"/>
                <a:cs typeface="Times New Roman" charset="0"/>
              </a:rPr>
              <a:t>during the same semester that they take a transfer-level mathematics course, but only if it is determined that the support will increase their likelihood of passing the transfer-level mathematics </a:t>
            </a:r>
            <a:r>
              <a:rPr lang="en-US" dirty="0" smtClean="0">
                <a:latin typeface="Times New Roman" charset="0"/>
                <a:ea typeface="Times New Roman" charset="0"/>
                <a:cs typeface="Times New Roman" charset="0"/>
              </a:rPr>
              <a:t>course.</a:t>
            </a:r>
          </a:p>
          <a:p>
            <a:pPr>
              <a:lnSpc>
                <a:spcPct val="110000"/>
              </a:lnSpc>
              <a:spcBef>
                <a:spcPts val="600"/>
              </a:spcBef>
              <a:buClr>
                <a:srgbClr val="0070C0"/>
              </a:buClr>
              <a:defRPr/>
            </a:pPr>
            <a:r>
              <a:rPr lang="en-US" b="1" dirty="0">
                <a:latin typeface="Times New Roman" charset="0"/>
                <a:ea typeface="Times New Roman" charset="0"/>
                <a:cs typeface="Times New Roman" charset="0"/>
              </a:rPr>
              <a:t>M</a:t>
            </a:r>
            <a:r>
              <a:rPr lang="en-US" b="1" dirty="0" smtClean="0">
                <a:latin typeface="Times New Roman" charset="0"/>
                <a:ea typeface="Times New Roman" charset="0"/>
                <a:cs typeface="Times New Roman" charset="0"/>
              </a:rPr>
              <a:t>inimize</a:t>
            </a:r>
            <a:r>
              <a:rPr lang="en-US" dirty="0" smtClean="0">
                <a:latin typeface="Times New Roman" charset="0"/>
                <a:ea typeface="Times New Roman" charset="0"/>
                <a:cs typeface="Times New Roman" charset="0"/>
              </a:rPr>
              <a:t> </a:t>
            </a:r>
            <a:r>
              <a:rPr lang="en-US" dirty="0">
                <a:latin typeface="Times New Roman" charset="0"/>
                <a:ea typeface="Times New Roman" charset="0"/>
                <a:cs typeface="Times New Roman" charset="0"/>
              </a:rPr>
              <a:t>the </a:t>
            </a:r>
            <a:r>
              <a:rPr lang="en-US" b="1" dirty="0">
                <a:latin typeface="Times New Roman" charset="0"/>
                <a:ea typeface="Times New Roman" charset="0"/>
                <a:cs typeface="Times New Roman" charset="0"/>
              </a:rPr>
              <a:t>impact</a:t>
            </a:r>
            <a:r>
              <a:rPr lang="en-US" dirty="0">
                <a:latin typeface="Times New Roman" charset="0"/>
                <a:ea typeface="Times New Roman" charset="0"/>
                <a:cs typeface="Times New Roman" charset="0"/>
              </a:rPr>
              <a:t> </a:t>
            </a:r>
            <a:r>
              <a:rPr lang="en-US" b="1" dirty="0">
                <a:latin typeface="Times New Roman" charset="0"/>
                <a:ea typeface="Times New Roman" charset="0"/>
                <a:cs typeface="Times New Roman" charset="0"/>
              </a:rPr>
              <a:t>on</a:t>
            </a:r>
            <a:r>
              <a:rPr lang="en-US" dirty="0">
                <a:latin typeface="Times New Roman" charset="0"/>
                <a:ea typeface="Times New Roman" charset="0"/>
                <a:cs typeface="Times New Roman" charset="0"/>
              </a:rPr>
              <a:t> student </a:t>
            </a:r>
            <a:r>
              <a:rPr lang="en-US" b="1" dirty="0">
                <a:latin typeface="Times New Roman" charset="0"/>
                <a:ea typeface="Times New Roman" charset="0"/>
                <a:cs typeface="Times New Roman" charset="0"/>
              </a:rPr>
              <a:t>financial aid </a:t>
            </a:r>
            <a:r>
              <a:rPr lang="en-US" dirty="0">
                <a:latin typeface="Times New Roman" charset="0"/>
                <a:ea typeface="Times New Roman" charset="0"/>
                <a:cs typeface="Times New Roman" charset="0"/>
              </a:rPr>
              <a:t>and unit requirements for the degree by </a:t>
            </a:r>
            <a:r>
              <a:rPr lang="en-US" b="1" dirty="0">
                <a:latin typeface="Times New Roman" charset="0"/>
                <a:ea typeface="Times New Roman" charset="0"/>
                <a:cs typeface="Times New Roman" charset="0"/>
              </a:rPr>
              <a:t>exploring embedded support </a:t>
            </a:r>
            <a:r>
              <a:rPr lang="en-US" dirty="0">
                <a:latin typeface="Times New Roman" charset="0"/>
                <a:ea typeface="Times New Roman" charset="0"/>
                <a:cs typeface="Times New Roman" charset="0"/>
              </a:rPr>
              <a:t>and low or noncredit support options.</a:t>
            </a:r>
          </a:p>
        </p:txBody>
      </p:sp>
      <p:pic>
        <p:nvPicPr>
          <p:cNvPr id="5122" name="Picture 2" descr="Image result for shorten 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660" y="379411"/>
            <a:ext cx="1899763" cy="12665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7872918" y="379411"/>
            <a:ext cx="1956947" cy="1455166"/>
          </a:xfrm>
          <a:prstGeom prst="rect">
            <a:avLst/>
          </a:prstGeom>
        </p:spPr>
      </p:pic>
      <p:pic>
        <p:nvPicPr>
          <p:cNvPr id="5126" name="Picture 6" descr="Image result for financial burd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79335" y="5219019"/>
            <a:ext cx="1472057" cy="1472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45262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a:bodyPr>
          <a:lstStyle/>
          <a:p>
            <a:pPr algn="ctr" eaLnBrk="1" hangingPunct="1"/>
            <a:r>
              <a:rPr lang="en-US" sz="5400" b="1" dirty="0" smtClean="0">
                <a:solidFill>
                  <a:srgbClr val="0070C0"/>
                </a:solidFill>
                <a:latin typeface="Times New Roman" charset="0"/>
                <a:ea typeface="Times New Roman" charset="0"/>
                <a:cs typeface="Times New Roman" charset="0"/>
              </a:rPr>
              <a:t>Timeline</a:t>
            </a:r>
            <a:endParaRPr lang="en-US" sz="5400" b="1" dirty="0">
              <a:solidFill>
                <a:srgbClr val="0070C0"/>
              </a:solidFill>
              <a:latin typeface="Times New Roman" charset="0"/>
              <a:ea typeface="Times New Roman" charset="0"/>
              <a:cs typeface="Times New Roman" charset="0"/>
            </a:endParaRPr>
          </a:p>
        </p:txBody>
      </p:sp>
      <p:sp>
        <p:nvSpPr>
          <p:cNvPr id="2" name="Content Placeholder 1"/>
          <p:cNvSpPr>
            <a:spLocks noGrp="1"/>
          </p:cNvSpPr>
          <p:nvPr>
            <p:ph idx="1"/>
          </p:nvPr>
        </p:nvSpPr>
        <p:spPr/>
        <p:txBody>
          <a:bodyPr>
            <a:normAutofit/>
          </a:bodyPr>
          <a:lstStyle/>
          <a:p>
            <a:pPr lvl="0">
              <a:lnSpc>
                <a:spcPct val="110000"/>
              </a:lnSpc>
              <a:spcBef>
                <a:spcPts val="600"/>
              </a:spcBef>
              <a:buClr>
                <a:srgbClr val="0070C0"/>
              </a:buClr>
              <a:buFont typeface="Arial" charset="0"/>
              <a:buChar char="•"/>
              <a:defRPr/>
            </a:pPr>
            <a:endParaRPr lang="en-US" dirty="0" smtClean="0">
              <a:latin typeface="Times New Roman" charset="0"/>
              <a:ea typeface="Times New Roman" charset="0"/>
              <a:cs typeface="Times New Roman" charset="0"/>
            </a:endParaRPr>
          </a:p>
          <a:p>
            <a:pPr lvl="0">
              <a:lnSpc>
                <a:spcPct val="110000"/>
              </a:lnSpc>
              <a:spcBef>
                <a:spcPts val="600"/>
              </a:spcBef>
              <a:buClr>
                <a:srgbClr val="0070C0"/>
              </a:buClr>
              <a:buFont typeface="Arial" charset="0"/>
              <a:buChar char="•"/>
              <a:defRPr/>
            </a:pPr>
            <a:r>
              <a:rPr lang="en-US" sz="2400" dirty="0" smtClean="0">
                <a:latin typeface="Times New Roman" charset="0"/>
                <a:ea typeface="Times New Roman" charset="0"/>
                <a:cs typeface="Times New Roman" charset="0"/>
              </a:rPr>
              <a:t>Will have full timeline and clarification on terms in spring 2018</a:t>
            </a:r>
          </a:p>
          <a:p>
            <a:pPr>
              <a:lnSpc>
                <a:spcPct val="110000"/>
              </a:lnSpc>
              <a:spcBef>
                <a:spcPts val="600"/>
              </a:spcBef>
              <a:buClr>
                <a:srgbClr val="0070C0"/>
              </a:buClr>
              <a:buFont typeface="Arial" charset="0"/>
              <a:buChar char="•"/>
              <a:defRPr/>
            </a:pPr>
            <a:r>
              <a:rPr lang="en-US" sz="2400" dirty="0">
                <a:latin typeface="Times New Roman" charset="0"/>
                <a:ea typeface="Times New Roman" charset="0"/>
                <a:cs typeface="Times New Roman" charset="0"/>
              </a:rPr>
              <a:t>Full compliance by fall 2019</a:t>
            </a:r>
          </a:p>
          <a:p>
            <a:pPr lvl="0">
              <a:lnSpc>
                <a:spcPct val="110000"/>
              </a:lnSpc>
              <a:spcBef>
                <a:spcPts val="600"/>
              </a:spcBef>
              <a:buClr>
                <a:srgbClr val="0070C0"/>
              </a:buClr>
              <a:buFont typeface="Arial" charset="0"/>
              <a:buChar char="•"/>
              <a:defRPr/>
            </a:pPr>
            <a:endParaRPr lang="en-US" dirty="0">
              <a:latin typeface="Times New Roman" charset="0"/>
              <a:ea typeface="Times New Roman" charset="0"/>
              <a:cs typeface="Times New Roman" charset="0"/>
            </a:endParaRPr>
          </a:p>
        </p:txBody>
      </p:sp>
      <p:sp>
        <p:nvSpPr>
          <p:cNvPr id="8196" name="Text Box 4"/>
          <p:cNvSpPr txBox="1">
            <a:spLocks noChangeArrowheads="1"/>
          </p:cNvSpPr>
          <p:nvPr/>
        </p:nvSpPr>
        <p:spPr bwMode="auto">
          <a:xfrm>
            <a:off x="2438400" y="4876801"/>
            <a:ext cx="73152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600">
                <a:solidFill>
                  <a:schemeClr val="tx1"/>
                </a:solidFill>
                <a:latin typeface="Perpetua" charset="0"/>
                <a:ea typeface="ＭＳ Ｐゴシック" charset="0"/>
                <a:cs typeface="ＭＳ Ｐゴシック" charset="0"/>
              </a:defRPr>
            </a:lvl1pPr>
            <a:lvl2pPr marL="742950" indent="-285750">
              <a:defRPr sz="2400">
                <a:solidFill>
                  <a:schemeClr val="tx1"/>
                </a:solidFill>
                <a:latin typeface="Perpetua" charset="0"/>
                <a:ea typeface="ＭＳ Ｐゴシック" charset="0"/>
              </a:defRPr>
            </a:lvl2pPr>
            <a:lvl3pPr marL="1143000">
              <a:defRPr sz="2000">
                <a:solidFill>
                  <a:schemeClr val="tx1"/>
                </a:solidFill>
                <a:latin typeface="Perpetua" charset="0"/>
                <a:ea typeface="ＭＳ Ｐゴシック" charset="0"/>
              </a:defRPr>
            </a:lvl3pPr>
            <a:lvl4pPr marL="1600200">
              <a:defRPr sz="2000">
                <a:solidFill>
                  <a:schemeClr val="tx1"/>
                </a:solidFill>
                <a:latin typeface="Perpetua" charset="0"/>
                <a:ea typeface="ＭＳ Ｐゴシック" charset="0"/>
              </a:defRPr>
            </a:lvl4pPr>
            <a:lvl5pPr marL="2057400">
              <a:defRPr sz="2000">
                <a:solidFill>
                  <a:schemeClr val="tx1"/>
                </a:solidFill>
                <a:latin typeface="Perpetua" charset="0"/>
                <a:ea typeface="ＭＳ Ｐゴシック" charset="0"/>
              </a:defRPr>
            </a:lvl5pPr>
            <a:lvl6pPr marL="25146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6pPr>
            <a:lvl7pPr marL="29718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7pPr>
            <a:lvl8pPr marL="34290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8pPr>
            <a:lvl9pPr marL="3886200" eaLnBrk="0" fontAlgn="base" hangingPunct="0">
              <a:spcBef>
                <a:spcPts val="375"/>
              </a:spcBef>
              <a:spcAft>
                <a:spcPct val="0"/>
              </a:spcAft>
              <a:buClr>
                <a:srgbClr val="A28E6A"/>
              </a:buClr>
              <a:buChar char="o"/>
              <a:defRPr sz="2000">
                <a:solidFill>
                  <a:schemeClr val="tx1"/>
                </a:solidFill>
                <a:latin typeface="Perpetua" charset="0"/>
                <a:ea typeface="ＭＳ Ｐゴシック" charset="0"/>
              </a:defRPr>
            </a:lvl9pPr>
          </a:lstStyle>
          <a:p>
            <a:pPr algn="ctr" eaLnBrk="0" hangingPunct="0">
              <a:spcBef>
                <a:spcPct val="50000"/>
              </a:spcBef>
            </a:pPr>
            <a:endParaRPr lang="en-US" sz="2800" dirty="0">
              <a:latin typeface="Arial" charset="0"/>
            </a:endParaRPr>
          </a:p>
        </p:txBody>
      </p:sp>
      <p:pic>
        <p:nvPicPr>
          <p:cNvPr id="6146" name="Picture 2" descr="Image result for time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5312" y="3979861"/>
            <a:ext cx="5779072" cy="2253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111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1746"/>
                                        </p:tgtEl>
                                        <p:attrNameLst>
                                          <p:attrName>style.visibility</p:attrName>
                                        </p:attrNameLst>
                                      </p:cBhvr>
                                      <p:to>
                                        <p:strVal val="visible"/>
                                      </p:to>
                                    </p:set>
                                    <p:anim calcmode="lin" valueType="num">
                                      <p:cBhvr>
                                        <p:cTn id="7" dur="500" fill="hold"/>
                                        <p:tgtEl>
                                          <p:spTgt spid="31746"/>
                                        </p:tgtEl>
                                        <p:attrNameLst>
                                          <p:attrName>ppt_w</p:attrName>
                                        </p:attrNameLst>
                                      </p:cBhvr>
                                      <p:tavLst>
                                        <p:tav tm="0">
                                          <p:val>
                                            <p:fltVal val="0"/>
                                          </p:val>
                                        </p:tav>
                                        <p:tav tm="100000">
                                          <p:val>
                                            <p:strVal val="#ppt_w"/>
                                          </p:val>
                                        </p:tav>
                                      </p:tavLst>
                                    </p:anim>
                                    <p:anim calcmode="lin" valueType="num">
                                      <p:cBhvr>
                                        <p:cTn id="8" dur="500" fill="hold"/>
                                        <p:tgtEl>
                                          <p:spTgt spid="3174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849</TotalTime>
  <Words>1367</Words>
  <Application>Microsoft Office PowerPoint</Application>
  <PresentationFormat>Widescreen</PresentationFormat>
  <Paragraphs>134</Paragraphs>
  <Slides>21</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ＭＳ Ｐゴシック</vt:lpstr>
      <vt:lpstr>Arial</vt:lpstr>
      <vt:lpstr>Calibri</vt:lpstr>
      <vt:lpstr>Mangal</vt:lpstr>
      <vt:lpstr>Times New Roman</vt:lpstr>
      <vt:lpstr>Trebuchet MS</vt:lpstr>
      <vt:lpstr>Wingdings</vt:lpstr>
      <vt:lpstr>Wingdings 3</vt:lpstr>
      <vt:lpstr>Facet</vt:lpstr>
      <vt:lpstr>AB 705 </vt:lpstr>
      <vt:lpstr>PowerPoint Presentation</vt:lpstr>
      <vt:lpstr>Acronym Tutorial</vt:lpstr>
      <vt:lpstr>AB 705 – What is it?</vt:lpstr>
      <vt:lpstr>Assessment</vt:lpstr>
      <vt:lpstr>Assessment</vt:lpstr>
      <vt:lpstr>                 Multiple Measures</vt:lpstr>
      <vt:lpstr>Time and Support</vt:lpstr>
      <vt:lpstr>Timeline</vt:lpstr>
      <vt:lpstr>PowerPoint Presentation</vt:lpstr>
      <vt:lpstr>PowerPoint Presentation</vt:lpstr>
      <vt:lpstr>Title 5</vt:lpstr>
      <vt:lpstr>Math Taskforce</vt:lpstr>
      <vt:lpstr>CMC3 Resolution</vt:lpstr>
      <vt:lpstr>CSU EO 1100 August 2017</vt:lpstr>
      <vt:lpstr>CSU EO 1100 Rationale from CSU CO</vt:lpstr>
      <vt:lpstr>More CSU CO Rationale</vt:lpstr>
      <vt:lpstr>IGETC and UC</vt:lpstr>
      <vt:lpstr>Programs at CCCs</vt:lpstr>
      <vt:lpstr>Still have questions??</vt:lpstr>
      <vt:lpstr>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Academic Senate  The “10+1” and Shared Governance</dc:title>
  <dc:creator>Virginia May</dc:creator>
  <cp:lastModifiedBy>Larry Green</cp:lastModifiedBy>
  <cp:revision>118</cp:revision>
  <dcterms:created xsi:type="dcterms:W3CDTF">2017-10-02T12:56:57Z</dcterms:created>
  <dcterms:modified xsi:type="dcterms:W3CDTF">2017-12-08T15:25:07Z</dcterms:modified>
</cp:coreProperties>
</file>