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37"/>
  </p:notesMasterIdLst>
  <p:sldIdLst>
    <p:sldId id="256" r:id="rId2"/>
    <p:sldId id="284" r:id="rId3"/>
    <p:sldId id="298" r:id="rId4"/>
    <p:sldId id="290" r:id="rId5"/>
    <p:sldId id="299" r:id="rId6"/>
    <p:sldId id="257" r:id="rId7"/>
    <p:sldId id="292" r:id="rId8"/>
    <p:sldId id="286" r:id="rId9"/>
    <p:sldId id="288" r:id="rId10"/>
    <p:sldId id="287" r:id="rId11"/>
    <p:sldId id="259" r:id="rId12"/>
    <p:sldId id="293" r:id="rId13"/>
    <p:sldId id="28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97" r:id="rId26"/>
    <p:sldId id="291" r:id="rId27"/>
    <p:sldId id="275" r:id="rId28"/>
    <p:sldId id="276" r:id="rId29"/>
    <p:sldId id="277" r:id="rId30"/>
    <p:sldId id="295" r:id="rId31"/>
    <p:sldId id="294" r:id="rId32"/>
    <p:sldId id="278" r:id="rId33"/>
    <p:sldId id="279" r:id="rId34"/>
    <p:sldId id="280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0" autoAdjust="0"/>
  </p:normalViewPr>
  <p:slideViewPr>
    <p:cSldViewPr>
      <p:cViewPr varScale="1">
        <p:scale>
          <a:sx n="76" d="100"/>
          <a:sy n="76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0B0A3-334D-44EB-9FB2-6E09119C6EE1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C0A8-8E17-4A93-BA52-00109B849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5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C0A8-8E17-4A93-BA52-00109B8494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66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C0A8-8E17-4A93-BA52-00109B8494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0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C0A8-8E17-4A93-BA52-00109B8494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10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C0A8-8E17-4A93-BA52-00109B8494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C0A8-8E17-4A93-BA52-00109B8494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63E2A6-C5EB-4DB2-9784-D669C91AE582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E70361-C1FB-415B-87A1-EB10EAF57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slow">
    <p:pull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umberphile.com/videos/divide_by_zero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imonsingh.net/simon-singh/boring-biog/" TargetMode="External"/><Relationship Id="rId13" Type="http://schemas.openxmlformats.org/officeDocument/2006/relationships/hyperlink" Target="https://i.embed.ly/1/display/resize?key=1e6a1a1efdb011df84894040444cdc60&amp;url=http://www.seekingwholeness.com/wp-content/uploaded-files/2010/11/math.gif" TargetMode="External"/><Relationship Id="rId18" Type="http://schemas.openxmlformats.org/officeDocument/2006/relationships/hyperlink" Target="http://www.niemanlab.org/images/a-bunch-of-zeros-cc.jpg" TargetMode="External"/><Relationship Id="rId3" Type="http://schemas.openxmlformats.org/officeDocument/2006/relationships/hyperlink" Target="http://en.wikipedia.org/wiki/Signed_zero" TargetMode="External"/><Relationship Id="rId7" Type="http://schemas.openxmlformats.org/officeDocument/2006/relationships/hyperlink" Target="http://www.numberphile.com/MSRI/index.html" TargetMode="External"/><Relationship Id="rId12" Type="http://schemas.openxmlformats.org/officeDocument/2006/relationships/hyperlink" Target="http://images6.fanpop.com/image/answers/3463000/3463735_1391850733817.31res_500_272.jpg" TargetMode="External"/><Relationship Id="rId17" Type="http://schemas.openxmlformats.org/officeDocument/2006/relationships/hyperlink" Target="http://www.bevreview.com/wp-content/design_cokeevolution3.jpg" TargetMode="External"/><Relationship Id="rId2" Type="http://schemas.openxmlformats.org/officeDocument/2006/relationships/hyperlink" Target="https://sites.google.com/site/sixdegreesofgottfriedleibniz2/degree-4-signed-zero" TargetMode="External"/><Relationship Id="rId16" Type="http://schemas.openxmlformats.org/officeDocument/2006/relationships/hyperlink" Target="http://images.amcnetworks.com/ifc.com/wp-content/uploads/2011/11/rocky-III-112220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mberphile.com/team/index.html" TargetMode="External"/><Relationship Id="rId11" Type="http://schemas.openxmlformats.org/officeDocument/2006/relationships/hyperlink" Target="http://mathnews.uwaterloo.ca/wp-content/uploads/2014/08/v124i1-2.pdf" TargetMode="External"/><Relationship Id="rId5" Type="http://schemas.openxmlformats.org/officeDocument/2006/relationships/hyperlink" Target="http://www.numberphile.com/videos/divide_by_zero.html" TargetMode="External"/><Relationship Id="rId15" Type="http://schemas.openxmlformats.org/officeDocument/2006/relationships/hyperlink" Target="http://www.jokeblogger.com/sites/default/files/category_pictures/Judge-Judy1370275509.jpg" TargetMode="External"/><Relationship Id="rId10" Type="http://schemas.openxmlformats.org/officeDocument/2006/relationships/hyperlink" Target="http://www.mathgoodies.com/articles/Beals-Conjecture.html" TargetMode="External"/><Relationship Id="rId19" Type="http://schemas.openxmlformats.org/officeDocument/2006/relationships/hyperlink" Target="http://img1.ak.crunchyroll.com/i/spire4/07232008/5/7/d/a/57da4b11fa94f0_full.jpg" TargetMode="External"/><Relationship Id="rId4" Type="http://schemas.openxmlformats.org/officeDocument/2006/relationships/hyperlink" Target="http://www.numberphile.com/videos/homer_fermat" TargetMode="External"/><Relationship Id="rId9" Type="http://schemas.openxmlformats.org/officeDocument/2006/relationships/hyperlink" Target="http://arxiv.org/abs/1501.01673" TargetMode="External"/><Relationship Id="rId14" Type="http://schemas.openxmlformats.org/officeDocument/2006/relationships/hyperlink" Target="http://www.hdwallpapersinn.com/wp-content/uploads/2014/11/cat_race-302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berphile.com/videos/homer_ferma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Beal’s Conjecture vs. “Positive Zero”, Fight!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17, 2015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Annual CMC3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Recreational Mathematics Conference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Tahoe.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Angela Moore: angela.moore@yale.edu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838200"/>
            <a:ext cx="6962235" cy="3785944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Beal Conjecture Demonstration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 3^3 + 6^3 = 3^5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3x3x3=27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6x6x6=216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3x3x3x3x3=243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equates to 27+216=243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Since 3 is a prime number that goes into 27, 216 and 243, 3 is a common prime factor for all 3 numbers.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Counterexample of Doom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Let the Games Begin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Beal’s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Conjecture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never true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when: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A B or C =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hdwallpapersinn.com/wp-content/uploads/2014/11/cat_race-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921625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instances when positive 0 is not the same as zero.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Representations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that allow negative zero can be a source of errors 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programs.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claimed that the inclusion of signed zero in IEEE 754 makes it much easier to achieve numerical accuracy in some critical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problems.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3820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Differences Between Zero and Signed     Zero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 IEEE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754.</a:t>
            </a:r>
          </a:p>
          <a:p>
            <a:endParaRPr lang="en-US" dirty="0"/>
          </a:p>
          <a:p>
            <a:pPr>
              <a:buNone/>
            </a:pPr>
            <a:endParaRPr lang="en-US" sz="1000" dirty="0"/>
          </a:p>
        </p:txBody>
      </p:sp>
      <p:sp>
        <p:nvSpPr>
          <p:cNvPr id="19460" name="AutoShape 4" descr="Image result for coke zero vs coke zero ch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Image result for coke zero vs coke zero ch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Image result for coke zero vs coke zero ch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3220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9248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6096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Beal’s Conjecture is grounded in Number Theory – a branch of mathematics that deals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properties and relationships of integers; especially positive ones.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Floating point computation is used in Computational Number Theory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talk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seeks to encourage a mathematical dialog regarding a possible solution to Beal’s Conjecture.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Signed Zero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used to Represent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oncepts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4338" name="Picture 2" descr="http://www.niemanlab.org/images/a-bunch-of-zeros-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5715000" cy="4400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zero echoes the mathematical analysis concept of approaching 0 from below as a one-sided limit, which may be denoted by x → 0− , x → 0−, or x → ↑0.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notation "−0" may be used informally to denote a small negative number that has been rounded to zero.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concept of negative zero also has some theoretical applications in statistical mechanics and other disciplines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statistical mechanics, one sometimes uses negative temperatures to describe systems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with population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inversion, which can be considered to have a temperature greater than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positive infinity.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This is because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coefficient of energy in the population distribution function is −1/Temperature.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Ways to distinguish Zero from Zero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punning the number to an integer type, so as to look at the sign bit in the bit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pattern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IEEE 754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copysign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() function to copy the sign of the zero to some non-zero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Taking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reciprocal of the zero to obtain either 1/(+0) = +∞ or 1/(−0) = −∞ (if the division by zero exception is not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trapped) </a:t>
            </a:r>
            <a:r>
              <a:rPr lang="en-US" sz="3000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Some programming languages distinguish between the two zeros, such as the equals method in Java's Double class.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James Grime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a mathematician and public speaker on behalf of the Millennium Mathematics Project from the University of Cambridge.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Matt Parker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a mathematician based at Queen Mary College, University of London. 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2564154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23088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Danger’s of Using Zero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http://www.numberphile.com/videos/divide_by_zero.html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(Enter URL to watch clip)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543800" cy="47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Recap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integer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possible for positive 0 to not be the same as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possible for positive zero to help achieve numerical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accuracy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possible for positive zero to produce different results from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zero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Finishing Blow: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formula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A^x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B^y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C^z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is used when the existence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of positive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0 that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considered a positive integer is allowed,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statement disproves Beal’s Conjecture: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1^3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+ (+0)^4=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1^5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1.ak.crunchyroll.com/i/spire4/07232008/5/7/d/a/57da4b11fa94f0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9342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YOU CHOOSE A WINNER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www.jokeblogger.com/sites/default/files/category_pictures/Judge-Judy1370275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6553200" cy="4911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Beal’s Conjecture Background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Beal’s Conjecture was proposed by Andrew Beal in 1993.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His theory was inspired by Fermat’s Last Theorem.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Beal hoped that his conjecture would inspire young people to become more interested in the math and sciences .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people may say that Beal’s Conjecture won this fight due to the fact that zero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NEVER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included in “the positive integers.”   Furthermore, some people may say that it is highly implied that the numbers used in the final answer must be greater than zero. </a:t>
            </a: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Others may argue that Positive Zero won the match due to the fact that it is never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specifically stated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 the question that a positive integer has to be greater than zero or part of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“official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positive integers.” The question only states that the integers must be positive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and that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ANY counterexample to the question posed is acceptable.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Others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may argue that definition of a positive integer states that the integer must be greater than zero, but definitions change over time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Just because something is assumed doesn’t mean something is true.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may argue that this theory break the proposed rules, but even in chess there are subjective rules such as the touch move rule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some regional organizations have different rules for.</a:t>
            </a:r>
          </a:p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No mathematical possibility should ever be over looked, which is why signed zero should be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examined.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61535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Based on what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you’ve heard in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and what you have learned in previous math classes, who do you think won the final match?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Regardless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of the answer, the complexities of signed zero warrant thorough deliberation so that the gray area regarding what it truly means to be a “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positive integer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” can eventually be eliminated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QUESTIONS TO CONSIDER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there ever exceptions to rules in mathematics?  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Are there certain rules that always remain true in mathematics? 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Should a question be judged on what is written or what is implied?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it acceptable to alter a mathematics rule?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Is math always exact?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If the definition of a positive integer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changes,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should Beal be allowed to alter his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question or is this what he was looking for?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Is positive zero really different from zero?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allowing the use of positive zero alter the original question?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sites.google.com/site/sixdegreesofgottfriedleibniz2/degree-4-signed-zero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3"/>
              </a:rPr>
              <a:t>en.wikipedia.org/wiki/Signed_zero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http://www.numberphile.com/videos/homer_fermat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http://www.numberphile.com/videos/divide_by_zero.html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http://www.numberphile.com/team/index.html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http://www.numberphile.com/MSRI/index.html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http://simonsingh.net/simon-singh/boring-biog/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http://arxiv.org/abs/1501.01673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http://www.mathgoodies.com/articles/Beals-Conjecture.html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http://mathnews.uwaterloo.ca/wp-content/uploads/2014/08/v124i1-2.pdf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(Pg. 4)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IMAGES: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http://images6.fanpop.com/image/answers/3463000/3463735_1391850733817.31res_500_272.jpg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https://i.embed.ly/1/display/resize?key=1e6a1a1efdb011df84894040444cdc60&amp;url=http%3A%2F%2Fwww.seekingwholeness.com%2Fwp-content%2Fuploaded-files%2F2010%2F11%2Fmath.gif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http://www.hdwallpapersinn.com/wp-content/uploads/2014/11/cat_race-302.jpg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http://www.jokeblogger.com/sites/default/files/category_pictures/Judge-Judy1370275509.jpg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http://images.amcnetworks.com/ifc.com/wp-content/uploads/2011/11/rocky-III-11222011.jpg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http://www.bevreview.com/wp-content/design_cokeevolution3.jpg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http://www.niemanlab.org/images/a-bunch-of-zeros-cc.jpg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http://img1.ak.crunchyroll.com/i/spire4/07232008/5/7/d/a/57da4b11fa94f0_full.jpg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10100" u="sng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Prof. Mark Harbison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CMC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President/AMATYC VP (West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)/Statistics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Sacramento City College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Prof. Larry Green, Ph.D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Conference Webmaster/Faculty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Mathematics Department Lake Tahoe Community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College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Jenny Freidenreich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CMC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Conference Coordinator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Gisele Glosser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Editor of Math Goodies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Murphy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Berzish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Rachel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Wiens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Julie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Sturgeon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Editors of mathNEWS, University of Waterloo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Kenneth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Mathews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K-12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Math Supervisor New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Haven, CT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Public Schools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Medria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Blue-Ellis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Principle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of the Engineering and Science University Magnet School (ESUM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), New Haven CT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Bruce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Dixon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CEO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of the Connecticut Pre-Engineering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Steven Bayne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– Chair of Fairfield University’s Department of Philosophy</a:t>
            </a:r>
          </a:p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Carolyn Arnold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Assistant Director, Academic Marketing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and Communications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Office, Fairfield University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Salvatore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Trifilio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Reporter for the Fairfield Daily Voice</a:t>
            </a:r>
          </a:p>
          <a:p>
            <a:pPr marL="0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Bill Fallon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Reporter for the Fairfield County Business Journal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Mary Reynolds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Cheryl Bergman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Ingrid Derrick-Lewis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Representatives for the New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Works Job’s Pipeline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Greg Baldwin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Principle of New Haven Academy,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CT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Meredith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Gavrin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Director of New Haven Academy, CT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Marianne Maloney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 9-12 Math Teacher New Haven Academy</a:t>
            </a:r>
          </a:p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Lisa Monroe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Yale University’s African American Studies department</a:t>
            </a:r>
          </a:p>
          <a:p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229600" cy="6248400"/>
          </a:xfrm>
        </p:spPr>
        <p:txBody>
          <a:bodyPr>
            <a:normAutofit fontScale="55000" lnSpcReduction="20000"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Numberphile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is made possible by support from the Mathematical Sciences Research Institute(MSRI), based in Berkeley, California.  The best mathematicians from around the world come to MSRI - usually for a semester - to target hot research topics.  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Simon Singh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is one of the UK's best-known science/math writers.  He completed a PhD in particle physics at Cambridge University.</a:t>
            </a:r>
          </a:p>
          <a:p>
            <a:pPr>
              <a:buNone/>
            </a:pPr>
            <a:endParaRPr lang="en-US" sz="4400" dirty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  <p:sp>
        <p:nvSpPr>
          <p:cNvPr id="31748" name="AutoShape 4" descr="http://www.numberphile.com/team/images/simonsing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http://www.numberphile.com/team/images/simonsing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http://www.numberphile.com/team/images/simonsingh.jpg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http://www.numberphile.com/team/images/simonsingh.jpg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36758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Fermat’s Last Theorem vs. Homer Simpson</a:t>
            </a:r>
          </a:p>
          <a:p>
            <a:pPr>
              <a:buNone/>
            </a:pPr>
            <a:r>
              <a:rPr lang="en-US" sz="1600" dirty="0" smtClean="0">
                <a:hlinkClick r:id="rId3"/>
              </a:rPr>
              <a:t>http://www.numberphile.com/videos/homer_fermat.html</a:t>
            </a:r>
            <a:r>
              <a:rPr lang="en-US" sz="1600" dirty="0" smtClean="0"/>
              <a:t>  (</a:t>
            </a:r>
            <a:r>
              <a:rPr lang="en-US" sz="1600" smtClean="0"/>
              <a:t>Enter url </a:t>
            </a:r>
            <a:r>
              <a:rPr lang="en-US" sz="1600" dirty="0" smtClean="0"/>
              <a:t>to watch clip)</a:t>
            </a:r>
            <a:endParaRPr lang="en-US" sz="1600" dirty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7717427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Undefeated Champion: Beal’s Conjecture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A^x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B^y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C^z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Where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A, B, C, x, y, and z are positive integers with x, y, z &gt; 2, then A, B, and C have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common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prime factor.</a:t>
            </a:r>
          </a:p>
          <a:p>
            <a:endParaRPr lang="en-US" dirty="0"/>
          </a:p>
        </p:txBody>
      </p:sp>
      <p:sp>
        <p:nvSpPr>
          <p:cNvPr id="28676" name="AutoShape 4" descr="Image result for roc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Image result for roc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Image result for roc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10" descr="http://images.amcnetworks.com/ifc.com/wp-content/uploads/2011/11/rocky-III-1122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734050" cy="2743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A^x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means A raised to a power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 1: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A=2 X=2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2^2 = 2x2 = 4</a:t>
            </a: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Example 2: 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A=2 X=3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2^3=2X2X2=8    (2X2=4, 4X2=8)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Prime Number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prime number is a number greater than 1 that is only divisible by 1 and itself.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Ex: 3 is prime because the only numbers that divide into it evenly are 3 and 1.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6 is not prime because 1, 2, 3 and 6 can go into 6 evenly.  This means it is divisible by more than 1 and itself.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 is not prime because it is not greater than 1.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534400" cy="5745163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Common Prime Factor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Prime factors of a positive integer are prime numbers that divide into that integer exactly.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Ex: 3 is a prime number that goes into 6 and 9 evenly, so 6 and 9 have a common prime factor of 3.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2805</TotalTime>
  <Words>1148</Words>
  <Application>Microsoft Office PowerPoint</Application>
  <PresentationFormat>On-screen Show (4:3)</PresentationFormat>
  <Paragraphs>204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Our Home</dc:creator>
  <cp:lastModifiedBy>angie</cp:lastModifiedBy>
  <cp:revision>253</cp:revision>
  <dcterms:created xsi:type="dcterms:W3CDTF">2015-02-05T00:04:12Z</dcterms:created>
  <dcterms:modified xsi:type="dcterms:W3CDTF">2015-04-23T01:12:19Z</dcterms:modified>
</cp:coreProperties>
</file>