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7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71" r:id="rId13"/>
    <p:sldId id="272" r:id="rId14"/>
    <p:sldId id="273" r:id="rId15"/>
    <p:sldId id="274" r:id="rId16"/>
    <p:sldId id="266" r:id="rId17"/>
    <p:sldId id="278" r:id="rId18"/>
    <p:sldId id="277" r:id="rId19"/>
    <p:sldId id="276" r:id="rId20"/>
    <p:sldId id="275" r:id="rId21"/>
    <p:sldId id="267" r:id="rId22"/>
    <p:sldId id="268" r:id="rId23"/>
    <p:sldId id="269" r:id="rId24"/>
    <p:sldId id="270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12/9/2014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12/9/2014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12/9/2014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12/9/2014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12/9/2014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12/9/2014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12/9/2014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12/9/2014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12/9/2014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12/9/2014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12/9/2014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12/9/2014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Common Core Standard and CCC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Larry Green</a:t>
            </a:r>
          </a:p>
          <a:p>
            <a:r>
              <a:rPr lang="en-US" dirty="0" smtClean="0"/>
              <a:t>Lake Tahoe Community College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3517" y="4495800"/>
            <a:ext cx="2065283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19795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 Just Multiple Choice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590800"/>
            <a:ext cx="7961334" cy="3874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64352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Incorporates AI to Assess Critical Thinking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590800"/>
            <a:ext cx="8004914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02999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Free Writing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421" y="2514600"/>
            <a:ext cx="7515617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Still Includes Some Traditional Math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3124199"/>
            <a:ext cx="6248400" cy="304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Includes Statistics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362200"/>
            <a:ext cx="7848339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and Algebra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590800"/>
            <a:ext cx="7535188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Incorporates AI to Assess Critical Thinking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1362" y="2667000"/>
            <a:ext cx="7222038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32642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Probability and Writing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667000"/>
            <a:ext cx="6908887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the Next Einstein</a:t>
            </a:r>
            <a:endParaRPr lang="en-US" dirty="0"/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1447800"/>
            <a:ext cx="2833687" cy="180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3124200"/>
            <a:ext cx="6126010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 a Multiple Choice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743200"/>
            <a:ext cx="6752312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33528"/>
            <a:ext cx="8229600" cy="1252728"/>
          </a:xfrm>
        </p:spPr>
        <p:txBody>
          <a:bodyPr/>
          <a:lstStyle/>
          <a:p>
            <a:r>
              <a:rPr lang="en-US" dirty="0" smtClean="0"/>
              <a:t>What You Learn From Facebook</a:t>
            </a:r>
            <a:endParaRPr lang="en-US" dirty="0"/>
          </a:p>
        </p:txBody>
      </p:sp>
      <p:pic>
        <p:nvPicPr>
          <p:cNvPr id="1026" name="Picture 2" descr="Common Core Subtrac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6950" y="990600"/>
            <a:ext cx="4362450" cy="581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Analysis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733674"/>
            <a:ext cx="7222038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2675467"/>
            <a:ext cx="7408333" cy="3450696"/>
          </a:xfrm>
        </p:spPr>
        <p:txBody>
          <a:bodyPr/>
          <a:lstStyle/>
          <a:p>
            <a:r>
              <a:rPr lang="en-US" dirty="0" smtClean="0"/>
              <a:t>No textbooks yet for CCC!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No textbooks yet for High Schools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High schools develop their own materials. 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Two choices for Middle Schools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Biggest Challenge</a:t>
            </a:r>
            <a:endParaRPr lang="en-US" dirty="0"/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2819400"/>
            <a:ext cx="244792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505950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3407304"/>
            <a:ext cx="7408333" cy="3450696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200000"/>
              </a:lnSpc>
            </a:pPr>
            <a:r>
              <a:rPr lang="en-US" dirty="0" smtClean="0"/>
              <a:t>Encourages us to move to the CCMS.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Will accept our current curriculum for the foreseeable future.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Will accept CCMS.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Does not accept Path to Stats.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Currently no CCC has adopted CCMS (as far as I know)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252728"/>
          </a:xfrm>
        </p:spPr>
        <p:txBody>
          <a:bodyPr/>
          <a:lstStyle/>
          <a:p>
            <a:r>
              <a:rPr lang="en-US" dirty="0" smtClean="0"/>
              <a:t>BOARS </a:t>
            </a:r>
            <a:endParaRPr lang="en-US" dirty="0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52688" y="1066800"/>
            <a:ext cx="4100512" cy="2198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459689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3712104"/>
            <a:ext cx="7408333" cy="3450696"/>
          </a:xfrm>
        </p:spPr>
        <p:txBody>
          <a:bodyPr/>
          <a:lstStyle/>
          <a:p>
            <a:r>
              <a:rPr lang="en-US" dirty="0" smtClean="0"/>
              <a:t>Wait for a text book to come out.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Use what high schools have developed.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Write a book and make millions.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Recommendations</a:t>
            </a:r>
            <a:endParaRPr lang="en-US" dirty="0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447800"/>
            <a:ext cx="4267200" cy="1930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651847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1895475"/>
            <a:ext cx="3490913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72332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4191000"/>
            <a:ext cx="7408333" cy="2590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National Math and English Standards adopted by 46 states and DC.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Replaces NCLB standards written by each state.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Nationally created but locally selected.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California started this year.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are the Common Core Standards?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447800"/>
            <a:ext cx="4038600" cy="2620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696924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Standards for Mathematics Practice</a:t>
            </a:r>
          </a:p>
          <a:p>
            <a:pPr lvl="1"/>
            <a:r>
              <a:rPr lang="en-US" dirty="0" smtClean="0"/>
              <a:t>Describes how math students engage with the subject matter as they grow mathematical maturity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Standards for Mathematical Content</a:t>
            </a:r>
          </a:p>
          <a:p>
            <a:pPr lvl="1"/>
            <a:r>
              <a:rPr lang="en-US" dirty="0" smtClean="0"/>
              <a:t>Standards without a “+”</a:t>
            </a:r>
          </a:p>
          <a:p>
            <a:pPr lvl="1"/>
            <a:r>
              <a:rPr lang="en-US" dirty="0" smtClean="0"/>
              <a:t>Standards with a “+”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in the CCSSM?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4114800"/>
            <a:ext cx="165735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577077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3407304"/>
            <a:ext cx="7408333" cy="345069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Make sense of problems and persevere in solving them.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Reason abstractly and quantitatively.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Construct viable arguments and critique the reasoning of others.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Model with mathematics.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CCSSM Practices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524000"/>
            <a:ext cx="4105275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870279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3886200"/>
            <a:ext cx="7408333" cy="2743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Use appropriate tools strategically.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Attention to precision.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Look for and make use of structure. 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Look for and express regularity in repeated reasoning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CCSSM Practices</a:t>
            </a:r>
            <a:br>
              <a:rPr lang="en-US" dirty="0" smtClean="0"/>
            </a:br>
            <a:r>
              <a:rPr lang="en-US" dirty="0" smtClean="0"/>
              <a:t>(Continued)</a:t>
            </a:r>
            <a:endParaRPr lang="en-US" dirty="0"/>
          </a:p>
        </p:txBody>
      </p:sp>
      <p:sp>
        <p:nvSpPr>
          <p:cNvPr id="14338" name="AutoShape 2" descr="http://upload.wikimedia.org/wikipedia/commons/e/eb/Math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0" name="AutoShape 4" descr="http://upload.wikimedia.org/wikipedia/commons/e/eb/Math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2" name="AutoShape 6" descr="http://upload.wikimedia.org/wikipedia/commons/e/eb/Math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95613" y="1524000"/>
            <a:ext cx="3176587" cy="2259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595499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3627437"/>
            <a:ext cx="7408333" cy="2849563"/>
          </a:xfrm>
        </p:spPr>
        <p:txBody>
          <a:bodyPr/>
          <a:lstStyle/>
          <a:p>
            <a:r>
              <a:rPr lang="en-US" dirty="0" smtClean="0"/>
              <a:t>Most </a:t>
            </a:r>
            <a:r>
              <a:rPr lang="en-US" smtClean="0"/>
              <a:t>of California:  </a:t>
            </a:r>
            <a:r>
              <a:rPr lang="en-US" dirty="0" smtClean="0"/>
              <a:t>Smarter Balance</a:t>
            </a:r>
          </a:p>
          <a:p>
            <a:pPr lvl="1"/>
            <a:r>
              <a:rPr lang="en-US" dirty="0" smtClean="0"/>
              <a:t>Requires a computer for each student.</a:t>
            </a:r>
          </a:p>
          <a:p>
            <a:pPr lvl="1"/>
            <a:r>
              <a:rPr lang="en-US" dirty="0" smtClean="0"/>
              <a:t>Uses AI.</a:t>
            </a:r>
          </a:p>
          <a:p>
            <a:pPr lvl="1"/>
            <a:r>
              <a:rPr lang="en-US" dirty="0" smtClean="0"/>
              <a:t>Still in testing phase.</a:t>
            </a:r>
          </a:p>
          <a:p>
            <a:pPr lvl="1"/>
            <a:r>
              <a:rPr lang="en-US" dirty="0" smtClean="0"/>
              <a:t>Open ended questions.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Other tests similar.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 Test</a:t>
            </a:r>
            <a:endParaRPr lang="en-US" dirty="0"/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371600"/>
            <a:ext cx="4391025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332080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Smarter Balance in Action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752600"/>
            <a:ext cx="6537325" cy="4876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3064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Mostly Word Problems</a:t>
            </a:r>
            <a:endParaRPr lang="en-US" dirty="0"/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1447800"/>
            <a:ext cx="2679232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4114800"/>
            <a:ext cx="5257800" cy="2558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4661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1390</TotalTime>
  <Words>217</Words>
  <Application>Microsoft Office PowerPoint</Application>
  <PresentationFormat>On-screen Show (4:3)</PresentationFormat>
  <Paragraphs>61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Waveform</vt:lpstr>
      <vt:lpstr>The Common Core Standard and CCC</vt:lpstr>
      <vt:lpstr>What You Learn From Facebook</vt:lpstr>
      <vt:lpstr>What are the Common Core Standards?</vt:lpstr>
      <vt:lpstr>What’s in the CCSSM?</vt:lpstr>
      <vt:lpstr>CCSSM Practices</vt:lpstr>
      <vt:lpstr>CCSSM Practices (Continued)</vt:lpstr>
      <vt:lpstr>Assessment Test</vt:lpstr>
      <vt:lpstr>Smarter Balance in Action</vt:lpstr>
      <vt:lpstr>Mostly Word Problems</vt:lpstr>
      <vt:lpstr>Not Just Multiple Choice</vt:lpstr>
      <vt:lpstr>Incorporates AI to Assess Critical Thinking</vt:lpstr>
      <vt:lpstr>Free Writing</vt:lpstr>
      <vt:lpstr>Still Includes Some Traditional Math</vt:lpstr>
      <vt:lpstr>Includes Statistics</vt:lpstr>
      <vt:lpstr>Applications and Algebra</vt:lpstr>
      <vt:lpstr>Incorporates AI to Assess Critical Thinking</vt:lpstr>
      <vt:lpstr>Probability and Writing</vt:lpstr>
      <vt:lpstr>Training the Next Einstein</vt:lpstr>
      <vt:lpstr>Not a Multiple Choice</vt:lpstr>
      <vt:lpstr>More Analysis</vt:lpstr>
      <vt:lpstr>Biggest Challenge</vt:lpstr>
      <vt:lpstr>BOARS </vt:lpstr>
      <vt:lpstr>Possible Recommendations</vt:lpstr>
      <vt:lpstr>Questions?</vt:lpstr>
    </vt:vector>
  </TitlesOfParts>
  <Company>LTCC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Common Core Standard and CCC</dc:title>
  <dc:creator>Green, Larry - Math Instructor</dc:creator>
  <cp:lastModifiedBy>Larry</cp:lastModifiedBy>
  <cp:revision>12</cp:revision>
  <dcterms:created xsi:type="dcterms:W3CDTF">2014-10-30T23:00:10Z</dcterms:created>
  <dcterms:modified xsi:type="dcterms:W3CDTF">2014-12-09T14:38:30Z</dcterms:modified>
</cp:coreProperties>
</file>